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65" r:id="rId2"/>
    <p:sldId id="256" r:id="rId3"/>
    <p:sldId id="257" r:id="rId4"/>
    <p:sldId id="266" r:id="rId5"/>
    <p:sldId id="267" r:id="rId6"/>
    <p:sldId id="268" r:id="rId7"/>
    <p:sldId id="269" r:id="rId8"/>
    <p:sldId id="270" r:id="rId9"/>
    <p:sldId id="271" r:id="rId10"/>
    <p:sldId id="272" r:id="rId11"/>
    <p:sldId id="273" r:id="rId12"/>
    <p:sldId id="274" r:id="rId13"/>
    <p:sldId id="264" r:id="rId14"/>
  </p:sldIdLst>
  <p:sldSz cx="3240088" cy="5400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372DC"/>
    <a:srgbClr val="008FCD"/>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93979" autoAdjust="0"/>
  </p:normalViewPr>
  <p:slideViewPr>
    <p:cSldViewPr snapToGrid="0">
      <p:cViewPr varScale="1">
        <p:scale>
          <a:sx n="194" d="100"/>
          <a:sy n="194" d="100"/>
        </p:scale>
        <p:origin x="5036" y="1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s Rohrlack" userId="aa19aacb-186e-4ca5-9148-a26689c67af2" providerId="ADAL" clId="{32533FC5-E20F-4465-B1DF-BDEDF4A7F627}"/>
    <pc:docChg chg="undo custSel addSld delSld modSld">
      <pc:chgData name="Jens Rohrlack" userId="aa19aacb-186e-4ca5-9148-a26689c67af2" providerId="ADAL" clId="{32533FC5-E20F-4465-B1DF-BDEDF4A7F627}" dt="2025-01-28T07:10:45.392" v="2879"/>
      <pc:docMkLst>
        <pc:docMk/>
      </pc:docMkLst>
      <pc:sldChg chg="addSp delSp modSp mod modTransition delAnim modAnim modNotesTx">
        <pc:chgData name="Jens Rohrlack" userId="aa19aacb-186e-4ca5-9148-a26689c67af2" providerId="ADAL" clId="{32533FC5-E20F-4465-B1DF-BDEDF4A7F627}" dt="2025-01-27T10:08:30.339" v="2869"/>
        <pc:sldMkLst>
          <pc:docMk/>
          <pc:sldMk cId="150385759" sldId="256"/>
        </pc:sldMkLst>
        <pc:spChg chg="mod ord">
          <ac:chgData name="Jens Rohrlack" userId="aa19aacb-186e-4ca5-9148-a26689c67af2" providerId="ADAL" clId="{32533FC5-E20F-4465-B1DF-BDEDF4A7F627}" dt="2025-01-27T07:08:00.027" v="163" actId="14100"/>
          <ac:spMkLst>
            <pc:docMk/>
            <pc:sldMk cId="150385759" sldId="256"/>
            <ac:spMk id="11" creationId="{7C9383AE-A4EF-E27F-E5D6-46E5BA731894}"/>
          </ac:spMkLst>
        </pc:spChg>
        <pc:picChg chg="add del mod">
          <ac:chgData name="Jens Rohrlack" userId="aa19aacb-186e-4ca5-9148-a26689c67af2" providerId="ADAL" clId="{32533FC5-E20F-4465-B1DF-BDEDF4A7F627}" dt="2025-01-27T06:56:39.003" v="121" actId="478"/>
          <ac:picMkLst>
            <pc:docMk/>
            <pc:sldMk cId="150385759" sldId="256"/>
            <ac:picMk id="3" creationId="{CF546B19-DDEC-C373-1CEF-5B15A68871CB}"/>
          </ac:picMkLst>
        </pc:picChg>
        <pc:picChg chg="add del">
          <ac:chgData name="Jens Rohrlack" userId="aa19aacb-186e-4ca5-9148-a26689c67af2" providerId="ADAL" clId="{32533FC5-E20F-4465-B1DF-BDEDF4A7F627}" dt="2025-01-27T07:07:25.897" v="142" actId="478"/>
          <ac:picMkLst>
            <pc:docMk/>
            <pc:sldMk cId="150385759" sldId="256"/>
            <ac:picMk id="5" creationId="{9FDA083A-7A8E-7FF6-AC50-53E401A113C1}"/>
          </ac:picMkLst>
        </pc:picChg>
        <pc:picChg chg="add mod ord">
          <ac:chgData name="Jens Rohrlack" userId="aa19aacb-186e-4ca5-9148-a26689c67af2" providerId="ADAL" clId="{32533FC5-E20F-4465-B1DF-BDEDF4A7F627}" dt="2025-01-27T07:08:06.620" v="166" actId="1076"/>
          <ac:picMkLst>
            <pc:docMk/>
            <pc:sldMk cId="150385759" sldId="256"/>
            <ac:picMk id="6" creationId="{412FFDDB-BBA9-16AE-35A4-EF293304B8CC}"/>
          </ac:picMkLst>
        </pc:picChg>
        <pc:picChg chg="add mod">
          <ac:chgData name="Jens Rohrlack" userId="aa19aacb-186e-4ca5-9148-a26689c67af2" providerId="ADAL" clId="{32533FC5-E20F-4465-B1DF-BDEDF4A7F627}" dt="2025-01-27T07:07:41.336" v="146" actId="1076"/>
          <ac:picMkLst>
            <pc:docMk/>
            <pc:sldMk cId="150385759" sldId="256"/>
            <ac:picMk id="8" creationId="{930E8337-74AB-A594-F324-935BAFC15891}"/>
          </ac:picMkLst>
        </pc:picChg>
        <pc:picChg chg="del">
          <ac:chgData name="Jens Rohrlack" userId="aa19aacb-186e-4ca5-9148-a26689c67af2" providerId="ADAL" clId="{32533FC5-E20F-4465-B1DF-BDEDF4A7F627}" dt="2025-01-27T06:52:59.202" v="100" actId="478"/>
          <ac:picMkLst>
            <pc:docMk/>
            <pc:sldMk cId="150385759" sldId="256"/>
            <ac:picMk id="9" creationId="{B4F6F860-16BD-A8E3-60AB-F1A4A721E20A}"/>
          </ac:picMkLst>
        </pc:picChg>
        <pc:picChg chg="del mod">
          <ac:chgData name="Jens Rohrlack" userId="aa19aacb-186e-4ca5-9148-a26689c67af2" providerId="ADAL" clId="{32533FC5-E20F-4465-B1DF-BDEDF4A7F627}" dt="2025-01-27T06:57:18.010" v="133" actId="478"/>
          <ac:picMkLst>
            <pc:docMk/>
            <pc:sldMk cId="150385759" sldId="256"/>
            <ac:picMk id="10" creationId="{22B834F1-ADA6-4B3F-BED9-8A2336BC06F5}"/>
          </ac:picMkLst>
        </pc:picChg>
      </pc:sldChg>
      <pc:sldChg chg="addSp delSp modSp mod modTransition addAnim delAnim modAnim modNotesTx">
        <pc:chgData name="Jens Rohrlack" userId="aa19aacb-186e-4ca5-9148-a26689c67af2" providerId="ADAL" clId="{32533FC5-E20F-4465-B1DF-BDEDF4A7F627}" dt="2025-01-27T10:08:30.339" v="2869"/>
        <pc:sldMkLst>
          <pc:docMk/>
          <pc:sldMk cId="234227908" sldId="257"/>
        </pc:sldMkLst>
        <pc:spChg chg="add del mod">
          <ac:chgData name="Jens Rohrlack" userId="aa19aacb-186e-4ca5-9148-a26689c67af2" providerId="ADAL" clId="{32533FC5-E20F-4465-B1DF-BDEDF4A7F627}" dt="2025-01-27T07:24:21.890" v="259" actId="478"/>
          <ac:spMkLst>
            <pc:docMk/>
            <pc:sldMk cId="234227908" sldId="257"/>
            <ac:spMk id="5" creationId="{833B64A0-9E82-AA25-D1C8-F300385EBC82}"/>
          </ac:spMkLst>
        </pc:spChg>
        <pc:spChg chg="mod ord">
          <ac:chgData name="Jens Rohrlack" userId="aa19aacb-186e-4ca5-9148-a26689c67af2" providerId="ADAL" clId="{32533FC5-E20F-4465-B1DF-BDEDF4A7F627}" dt="2025-01-27T07:18:36.182" v="208" actId="14100"/>
          <ac:spMkLst>
            <pc:docMk/>
            <pc:sldMk cId="234227908" sldId="257"/>
            <ac:spMk id="8" creationId="{521AFE4B-818A-627F-CA05-B6F505132741}"/>
          </ac:spMkLst>
        </pc:spChg>
        <pc:spChg chg="add mod">
          <ac:chgData name="Jens Rohrlack" userId="aa19aacb-186e-4ca5-9148-a26689c67af2" providerId="ADAL" clId="{32533FC5-E20F-4465-B1DF-BDEDF4A7F627}" dt="2025-01-27T07:24:54.041" v="264" actId="14100"/>
          <ac:spMkLst>
            <pc:docMk/>
            <pc:sldMk cId="234227908" sldId="257"/>
            <ac:spMk id="16" creationId="{E0041494-B863-989F-D75F-E05F9127FD6C}"/>
          </ac:spMkLst>
        </pc:spChg>
        <pc:picChg chg="add mod">
          <ac:chgData name="Jens Rohrlack" userId="aa19aacb-186e-4ca5-9148-a26689c67af2" providerId="ADAL" clId="{32533FC5-E20F-4465-B1DF-BDEDF4A7F627}" dt="2025-01-27T07:24:16.636" v="257" actId="1076"/>
          <ac:picMkLst>
            <pc:docMk/>
            <pc:sldMk cId="234227908" sldId="257"/>
            <ac:picMk id="3" creationId="{BAEE2EA7-C2C9-05B1-8642-A1D9637622F9}"/>
          </ac:picMkLst>
        </pc:picChg>
        <pc:picChg chg="add mod">
          <ac:chgData name="Jens Rohrlack" userId="aa19aacb-186e-4ca5-9148-a26689c67af2" providerId="ADAL" clId="{32533FC5-E20F-4465-B1DF-BDEDF4A7F627}" dt="2025-01-27T07:21:18.602" v="244" actId="1076"/>
          <ac:picMkLst>
            <pc:docMk/>
            <pc:sldMk cId="234227908" sldId="257"/>
            <ac:picMk id="4" creationId="{191CC713-CF7B-749B-B7A0-09C574A24125}"/>
          </ac:picMkLst>
        </pc:picChg>
        <pc:picChg chg="del">
          <ac:chgData name="Jens Rohrlack" userId="aa19aacb-186e-4ca5-9148-a26689c67af2" providerId="ADAL" clId="{32533FC5-E20F-4465-B1DF-BDEDF4A7F627}" dt="2025-01-27T07:08:42.417" v="169" actId="478"/>
          <ac:picMkLst>
            <pc:docMk/>
            <pc:sldMk cId="234227908" sldId="257"/>
            <ac:picMk id="7" creationId="{5EC8C3F5-9D40-5AE9-5433-68FE26D63919}"/>
          </ac:picMkLst>
        </pc:picChg>
        <pc:picChg chg="del">
          <ac:chgData name="Jens Rohrlack" userId="aa19aacb-186e-4ca5-9148-a26689c67af2" providerId="ADAL" clId="{32533FC5-E20F-4465-B1DF-BDEDF4A7F627}" dt="2025-01-27T07:08:43.621" v="170" actId="478"/>
          <ac:picMkLst>
            <pc:docMk/>
            <pc:sldMk cId="234227908" sldId="257"/>
            <ac:picMk id="12" creationId="{6E58E12B-B4D9-4555-8F35-2DDDC90C78AE}"/>
          </ac:picMkLst>
        </pc:picChg>
        <pc:picChg chg="del">
          <ac:chgData name="Jens Rohrlack" userId="aa19aacb-186e-4ca5-9148-a26689c67af2" providerId="ADAL" clId="{32533FC5-E20F-4465-B1DF-BDEDF4A7F627}" dt="2025-01-27T07:08:47.516" v="172" actId="478"/>
          <ac:picMkLst>
            <pc:docMk/>
            <pc:sldMk cId="234227908" sldId="257"/>
            <ac:picMk id="13" creationId="{54B7CCDE-8C29-E553-430B-BDA3AADB382A}"/>
          </ac:picMkLst>
        </pc:picChg>
        <pc:cxnChg chg="add del mod ord">
          <ac:chgData name="Jens Rohrlack" userId="aa19aacb-186e-4ca5-9148-a26689c67af2" providerId="ADAL" clId="{32533FC5-E20F-4465-B1DF-BDEDF4A7F627}" dt="2025-01-27T07:20:02.845" v="231" actId="1076"/>
          <ac:cxnSpMkLst>
            <pc:docMk/>
            <pc:sldMk cId="234227908" sldId="257"/>
            <ac:cxnSpMk id="10" creationId="{7F6E5889-029D-EB8F-3B57-F2B1ADE56244}"/>
          </ac:cxnSpMkLst>
        </pc:cxnChg>
        <pc:cxnChg chg="add del mod">
          <ac:chgData name="Jens Rohrlack" userId="aa19aacb-186e-4ca5-9148-a26689c67af2" providerId="ADAL" clId="{32533FC5-E20F-4465-B1DF-BDEDF4A7F627}" dt="2025-01-27T07:20:38.069" v="237" actId="478"/>
          <ac:cxnSpMkLst>
            <pc:docMk/>
            <pc:sldMk cId="234227908" sldId="257"/>
            <ac:cxnSpMk id="11" creationId="{2EC6F58D-294E-DB61-D84F-52E767013F11}"/>
          </ac:cxnSpMkLst>
        </pc:cxnChg>
        <pc:cxnChg chg="add mod">
          <ac:chgData name="Jens Rohrlack" userId="aa19aacb-186e-4ca5-9148-a26689c67af2" providerId="ADAL" clId="{32533FC5-E20F-4465-B1DF-BDEDF4A7F627}" dt="2025-01-27T07:19:26.985" v="221" actId="1076"/>
          <ac:cxnSpMkLst>
            <pc:docMk/>
            <pc:sldMk cId="234227908" sldId="257"/>
            <ac:cxnSpMk id="14" creationId="{698DC45F-882E-01A2-7A5A-FD97210A113F}"/>
          </ac:cxnSpMkLst>
        </pc:cxnChg>
        <pc:cxnChg chg="add mod">
          <ac:chgData name="Jens Rohrlack" userId="aa19aacb-186e-4ca5-9148-a26689c67af2" providerId="ADAL" clId="{32533FC5-E20F-4465-B1DF-BDEDF4A7F627}" dt="2025-01-27T07:20:06.774" v="232" actId="1076"/>
          <ac:cxnSpMkLst>
            <pc:docMk/>
            <pc:sldMk cId="234227908" sldId="257"/>
            <ac:cxnSpMk id="15" creationId="{EB2A7FF8-10E6-95F2-95D3-C63C8F5F2EBE}"/>
          </ac:cxnSpMkLst>
        </pc:cxnChg>
      </pc:sldChg>
      <pc:sldChg chg="del">
        <pc:chgData name="Jens Rohrlack" userId="aa19aacb-186e-4ca5-9148-a26689c67af2" providerId="ADAL" clId="{32533FC5-E20F-4465-B1DF-BDEDF4A7F627}" dt="2025-01-27T07:27:58.433" v="267" actId="47"/>
        <pc:sldMkLst>
          <pc:docMk/>
          <pc:sldMk cId="251882258" sldId="258"/>
        </pc:sldMkLst>
      </pc:sldChg>
      <pc:sldChg chg="del">
        <pc:chgData name="Jens Rohrlack" userId="aa19aacb-186e-4ca5-9148-a26689c67af2" providerId="ADAL" clId="{32533FC5-E20F-4465-B1DF-BDEDF4A7F627}" dt="2025-01-27T07:27:58.433" v="267" actId="47"/>
        <pc:sldMkLst>
          <pc:docMk/>
          <pc:sldMk cId="3467628609" sldId="259"/>
        </pc:sldMkLst>
      </pc:sldChg>
      <pc:sldChg chg="del">
        <pc:chgData name="Jens Rohrlack" userId="aa19aacb-186e-4ca5-9148-a26689c67af2" providerId="ADAL" clId="{32533FC5-E20F-4465-B1DF-BDEDF4A7F627}" dt="2025-01-27T07:27:58.433" v="267" actId="47"/>
        <pc:sldMkLst>
          <pc:docMk/>
          <pc:sldMk cId="1490224203" sldId="261"/>
        </pc:sldMkLst>
      </pc:sldChg>
      <pc:sldChg chg="del">
        <pc:chgData name="Jens Rohrlack" userId="aa19aacb-186e-4ca5-9148-a26689c67af2" providerId="ADAL" clId="{32533FC5-E20F-4465-B1DF-BDEDF4A7F627}" dt="2025-01-27T07:27:58.433" v="267" actId="47"/>
        <pc:sldMkLst>
          <pc:docMk/>
          <pc:sldMk cId="3588225320" sldId="262"/>
        </pc:sldMkLst>
      </pc:sldChg>
      <pc:sldChg chg="addSp delSp modSp mod modTransition">
        <pc:chgData name="Jens Rohrlack" userId="aa19aacb-186e-4ca5-9148-a26689c67af2" providerId="ADAL" clId="{32533FC5-E20F-4465-B1DF-BDEDF4A7F627}" dt="2025-01-28T07:10:45.392" v="2879"/>
        <pc:sldMkLst>
          <pc:docMk/>
          <pc:sldMk cId="2759576749" sldId="264"/>
        </pc:sldMkLst>
        <pc:spChg chg="add mod">
          <ac:chgData name="Jens Rohrlack" userId="aa19aacb-186e-4ca5-9148-a26689c67af2" providerId="ADAL" clId="{32533FC5-E20F-4465-B1DF-BDEDF4A7F627}" dt="2025-01-28T07:10:45.392" v="2879"/>
          <ac:spMkLst>
            <pc:docMk/>
            <pc:sldMk cId="2759576749" sldId="264"/>
            <ac:spMk id="3" creationId="{9FDDCE99-E79A-ECE9-8FDC-7F09D239BD10}"/>
          </ac:spMkLst>
        </pc:spChg>
        <pc:spChg chg="del">
          <ac:chgData name="Jens Rohrlack" userId="aa19aacb-186e-4ca5-9148-a26689c67af2" providerId="ADAL" clId="{32533FC5-E20F-4465-B1DF-BDEDF4A7F627}" dt="2025-01-28T07:10:44.753" v="2878" actId="478"/>
          <ac:spMkLst>
            <pc:docMk/>
            <pc:sldMk cId="2759576749" sldId="264"/>
            <ac:spMk id="6" creationId="{876A80C1-1178-B352-0625-60F37EC288B0}"/>
          </ac:spMkLst>
        </pc:spChg>
        <pc:picChg chg="add mod">
          <ac:chgData name="Jens Rohrlack" userId="aa19aacb-186e-4ca5-9148-a26689c67af2" providerId="ADAL" clId="{32533FC5-E20F-4465-B1DF-BDEDF4A7F627}" dt="2025-01-28T07:10:45.392" v="2879"/>
          <ac:picMkLst>
            <pc:docMk/>
            <pc:sldMk cId="2759576749" sldId="264"/>
            <ac:picMk id="2" creationId="{515954DF-3FB9-5FA7-7E04-64A014336668}"/>
          </ac:picMkLst>
        </pc:picChg>
      </pc:sldChg>
      <pc:sldChg chg="addSp delSp modSp mod modTransition delAnim modAnim modNotesTx">
        <pc:chgData name="Jens Rohrlack" userId="aa19aacb-186e-4ca5-9148-a26689c67af2" providerId="ADAL" clId="{32533FC5-E20F-4465-B1DF-BDEDF4A7F627}" dt="2025-01-27T10:08:30.339" v="2869"/>
        <pc:sldMkLst>
          <pc:docMk/>
          <pc:sldMk cId="1592844457" sldId="265"/>
        </pc:sldMkLst>
        <pc:spChg chg="mod">
          <ac:chgData name="Jens Rohrlack" userId="aa19aacb-186e-4ca5-9148-a26689c67af2" providerId="ADAL" clId="{32533FC5-E20F-4465-B1DF-BDEDF4A7F627}" dt="2025-01-27T10:04:48.018" v="2842" actId="20577"/>
          <ac:spMkLst>
            <pc:docMk/>
            <pc:sldMk cId="1592844457" sldId="265"/>
            <ac:spMk id="6" creationId="{876A80C1-1178-B352-0625-60F37EC288B0}"/>
          </ac:spMkLst>
        </pc:spChg>
        <pc:picChg chg="add del mod">
          <ac:chgData name="Jens Rohrlack" userId="aa19aacb-186e-4ca5-9148-a26689c67af2" providerId="ADAL" clId="{32533FC5-E20F-4465-B1DF-BDEDF4A7F627}" dt="2025-01-27T08:46:03.021" v="2329" actId="478"/>
          <ac:picMkLst>
            <pc:docMk/>
            <pc:sldMk cId="1592844457" sldId="265"/>
            <ac:picMk id="2" creationId="{489A4386-DB98-7006-F084-8D5D2D11423D}"/>
          </ac:picMkLst>
        </pc:picChg>
        <pc:picChg chg="add mod">
          <ac:chgData name="Jens Rohrlack" userId="aa19aacb-186e-4ca5-9148-a26689c67af2" providerId="ADAL" clId="{32533FC5-E20F-4465-B1DF-BDEDF4A7F627}" dt="2025-01-27T09:56:09.078" v="2817"/>
          <ac:picMkLst>
            <pc:docMk/>
            <pc:sldMk cId="1592844457" sldId="265"/>
            <ac:picMk id="4" creationId="{7350616B-0695-562A-212A-38A67C183FD2}"/>
          </ac:picMkLst>
        </pc:picChg>
        <pc:picChg chg="del mod">
          <ac:chgData name="Jens Rohrlack" userId="aa19aacb-186e-4ca5-9148-a26689c67af2" providerId="ADAL" clId="{32533FC5-E20F-4465-B1DF-BDEDF4A7F627}" dt="2025-01-27T07:05:33.709" v="138" actId="478"/>
          <ac:picMkLst>
            <pc:docMk/>
            <pc:sldMk cId="1592844457" sldId="265"/>
            <ac:picMk id="10" creationId="{ED66C9CA-8D6C-8DCC-00A1-C44C19055C11}"/>
          </ac:picMkLst>
        </pc:picChg>
      </pc:sldChg>
      <pc:sldChg chg="addSp delSp modSp add mod modTransition delAnim modAnim modNotesTx">
        <pc:chgData name="Jens Rohrlack" userId="aa19aacb-186e-4ca5-9148-a26689c67af2" providerId="ADAL" clId="{32533FC5-E20F-4465-B1DF-BDEDF4A7F627}" dt="2025-01-27T10:08:30.339" v="2869"/>
        <pc:sldMkLst>
          <pc:docMk/>
          <pc:sldMk cId="369818712" sldId="266"/>
        </pc:sldMkLst>
        <pc:spChg chg="del mod">
          <ac:chgData name="Jens Rohrlack" userId="aa19aacb-186e-4ca5-9148-a26689c67af2" providerId="ADAL" clId="{32533FC5-E20F-4465-B1DF-BDEDF4A7F627}" dt="2025-01-27T07:28:55.410" v="283" actId="478"/>
          <ac:spMkLst>
            <pc:docMk/>
            <pc:sldMk cId="369818712" sldId="266"/>
            <ac:spMk id="8" creationId="{521AFE4B-818A-627F-CA05-B6F505132741}"/>
          </ac:spMkLst>
        </pc:spChg>
        <pc:spChg chg="mod ord">
          <ac:chgData name="Jens Rohrlack" userId="aa19aacb-186e-4ca5-9148-a26689c67af2" providerId="ADAL" clId="{32533FC5-E20F-4465-B1DF-BDEDF4A7F627}" dt="2025-01-27T07:29:06.525" v="287" actId="1076"/>
          <ac:spMkLst>
            <pc:docMk/>
            <pc:sldMk cId="369818712" sldId="266"/>
            <ac:spMk id="16" creationId="{E0041494-B863-989F-D75F-E05F9127FD6C}"/>
          </ac:spMkLst>
        </pc:spChg>
        <pc:picChg chg="del">
          <ac:chgData name="Jens Rohrlack" userId="aa19aacb-186e-4ca5-9148-a26689c67af2" providerId="ADAL" clId="{32533FC5-E20F-4465-B1DF-BDEDF4A7F627}" dt="2025-01-27T07:28:05.152" v="269" actId="478"/>
          <ac:picMkLst>
            <pc:docMk/>
            <pc:sldMk cId="369818712" sldId="266"/>
            <ac:picMk id="3" creationId="{BAEE2EA7-C2C9-05B1-8642-A1D9637622F9}"/>
          </ac:picMkLst>
        </pc:picChg>
        <pc:picChg chg="del">
          <ac:chgData name="Jens Rohrlack" userId="aa19aacb-186e-4ca5-9148-a26689c67af2" providerId="ADAL" clId="{32533FC5-E20F-4465-B1DF-BDEDF4A7F627}" dt="2025-01-27T07:28:11.810" v="274" actId="478"/>
          <ac:picMkLst>
            <pc:docMk/>
            <pc:sldMk cId="369818712" sldId="266"/>
            <ac:picMk id="4" creationId="{191CC713-CF7B-749B-B7A0-09C574A24125}"/>
          </ac:picMkLst>
        </pc:picChg>
        <pc:picChg chg="add mod">
          <ac:chgData name="Jens Rohrlack" userId="aa19aacb-186e-4ca5-9148-a26689c67af2" providerId="ADAL" clId="{32533FC5-E20F-4465-B1DF-BDEDF4A7F627}" dt="2025-01-27T07:29:03.353" v="286" actId="1076"/>
          <ac:picMkLst>
            <pc:docMk/>
            <pc:sldMk cId="369818712" sldId="266"/>
            <ac:picMk id="5" creationId="{F3B37394-292E-3DCF-E24A-4C21DACB7872}"/>
          </ac:picMkLst>
        </pc:picChg>
        <pc:picChg chg="add mod">
          <ac:chgData name="Jens Rohrlack" userId="aa19aacb-186e-4ca5-9148-a26689c67af2" providerId="ADAL" clId="{32533FC5-E20F-4465-B1DF-BDEDF4A7F627}" dt="2025-01-27T07:30:55.109" v="433" actId="1076"/>
          <ac:picMkLst>
            <pc:docMk/>
            <pc:sldMk cId="369818712" sldId="266"/>
            <ac:picMk id="6" creationId="{B14CF786-54E3-F5FD-67B4-BE2932FA78A7}"/>
          </ac:picMkLst>
        </pc:picChg>
        <pc:cxnChg chg="del mod">
          <ac:chgData name="Jens Rohrlack" userId="aa19aacb-186e-4ca5-9148-a26689c67af2" providerId="ADAL" clId="{32533FC5-E20F-4465-B1DF-BDEDF4A7F627}" dt="2025-01-27T07:28:57.139" v="285" actId="478"/>
          <ac:cxnSpMkLst>
            <pc:docMk/>
            <pc:sldMk cId="369818712" sldId="266"/>
            <ac:cxnSpMk id="10" creationId="{7F6E5889-029D-EB8F-3B57-F2B1ADE56244}"/>
          </ac:cxnSpMkLst>
        </pc:cxnChg>
        <pc:cxnChg chg="del mod">
          <ac:chgData name="Jens Rohrlack" userId="aa19aacb-186e-4ca5-9148-a26689c67af2" providerId="ADAL" clId="{32533FC5-E20F-4465-B1DF-BDEDF4A7F627}" dt="2025-01-27T07:28:56.399" v="284" actId="478"/>
          <ac:cxnSpMkLst>
            <pc:docMk/>
            <pc:sldMk cId="369818712" sldId="266"/>
            <ac:cxnSpMk id="15" creationId="{EB2A7FF8-10E6-95F2-95D3-C63C8F5F2EBE}"/>
          </ac:cxnSpMkLst>
        </pc:cxnChg>
      </pc:sldChg>
      <pc:sldChg chg="addSp delSp modSp add mod modTransition delAnim modAnim modNotesTx">
        <pc:chgData name="Jens Rohrlack" userId="aa19aacb-186e-4ca5-9148-a26689c67af2" providerId="ADAL" clId="{32533FC5-E20F-4465-B1DF-BDEDF4A7F627}" dt="2025-01-27T10:20:19.185" v="2877"/>
        <pc:sldMkLst>
          <pc:docMk/>
          <pc:sldMk cId="2139485707" sldId="267"/>
        </pc:sldMkLst>
        <pc:spChg chg="add mod">
          <ac:chgData name="Jens Rohrlack" userId="aa19aacb-186e-4ca5-9148-a26689c67af2" providerId="ADAL" clId="{32533FC5-E20F-4465-B1DF-BDEDF4A7F627}" dt="2025-01-27T07:33:04.613" v="457" actId="14100"/>
          <ac:spMkLst>
            <pc:docMk/>
            <pc:sldMk cId="2139485707" sldId="267"/>
            <ac:spMk id="4" creationId="{825E9D5A-18F6-ACEA-5481-F87A3AD6E8C6}"/>
          </ac:spMkLst>
        </pc:spChg>
        <pc:spChg chg="add mod">
          <ac:chgData name="Jens Rohrlack" userId="aa19aacb-186e-4ca5-9148-a26689c67af2" providerId="ADAL" clId="{32533FC5-E20F-4465-B1DF-BDEDF4A7F627}" dt="2025-01-27T10:02:08.616" v="2836" actId="14100"/>
          <ac:spMkLst>
            <pc:docMk/>
            <pc:sldMk cId="2139485707" sldId="267"/>
            <ac:spMk id="8" creationId="{40B0C02B-7F1C-6681-92A4-CD8A150071C5}"/>
          </ac:spMkLst>
        </pc:spChg>
        <pc:spChg chg="mod ord">
          <ac:chgData name="Jens Rohrlack" userId="aa19aacb-186e-4ca5-9148-a26689c67af2" providerId="ADAL" clId="{32533FC5-E20F-4465-B1DF-BDEDF4A7F627}" dt="2025-01-27T07:32:47.410" v="453" actId="14100"/>
          <ac:spMkLst>
            <pc:docMk/>
            <pc:sldMk cId="2139485707" sldId="267"/>
            <ac:spMk id="16" creationId="{E0041494-B863-989F-D75F-E05F9127FD6C}"/>
          </ac:spMkLst>
        </pc:spChg>
        <pc:picChg chg="add mod">
          <ac:chgData name="Jens Rohrlack" userId="aa19aacb-186e-4ca5-9148-a26689c67af2" providerId="ADAL" clId="{32533FC5-E20F-4465-B1DF-BDEDF4A7F627}" dt="2025-01-27T10:01:56.536" v="2834" actId="1076"/>
          <ac:picMkLst>
            <pc:docMk/>
            <pc:sldMk cId="2139485707" sldId="267"/>
            <ac:picMk id="3" creationId="{71AEACEE-03A8-43D2-22D7-D3C7896BE226}"/>
          </ac:picMkLst>
        </pc:picChg>
        <pc:picChg chg="del">
          <ac:chgData name="Jens Rohrlack" userId="aa19aacb-186e-4ca5-9148-a26689c67af2" providerId="ADAL" clId="{32533FC5-E20F-4465-B1DF-BDEDF4A7F627}" dt="2025-01-27T07:31:12.247" v="437" actId="478"/>
          <ac:picMkLst>
            <pc:docMk/>
            <pc:sldMk cId="2139485707" sldId="267"/>
            <ac:picMk id="5" creationId="{F3B37394-292E-3DCF-E24A-4C21DACB7872}"/>
          </ac:picMkLst>
        </pc:picChg>
        <pc:picChg chg="del mod">
          <ac:chgData name="Jens Rohrlack" userId="aa19aacb-186e-4ca5-9148-a26689c67af2" providerId="ADAL" clId="{32533FC5-E20F-4465-B1DF-BDEDF4A7F627}" dt="2025-01-27T07:31:15.350" v="440" actId="478"/>
          <ac:picMkLst>
            <pc:docMk/>
            <pc:sldMk cId="2139485707" sldId="267"/>
            <ac:picMk id="6" creationId="{B14CF786-54E3-F5FD-67B4-BE2932FA78A7}"/>
          </ac:picMkLst>
        </pc:picChg>
        <pc:picChg chg="add mod">
          <ac:chgData name="Jens Rohrlack" userId="aa19aacb-186e-4ca5-9148-a26689c67af2" providerId="ADAL" clId="{32533FC5-E20F-4465-B1DF-BDEDF4A7F627}" dt="2025-01-27T07:46:23.674" v="1171" actId="1076"/>
          <ac:picMkLst>
            <pc:docMk/>
            <pc:sldMk cId="2139485707" sldId="267"/>
            <ac:picMk id="7" creationId="{9BD15FD8-7E9E-9458-1322-7E319AB6EC0B}"/>
          </ac:picMkLst>
        </pc:picChg>
      </pc:sldChg>
      <pc:sldChg chg="addSp delSp modSp add mod modTransition delAnim modAnim modNotesTx">
        <pc:chgData name="Jens Rohrlack" userId="aa19aacb-186e-4ca5-9148-a26689c67af2" providerId="ADAL" clId="{32533FC5-E20F-4465-B1DF-BDEDF4A7F627}" dt="2025-01-27T10:08:30.339" v="2869"/>
        <pc:sldMkLst>
          <pc:docMk/>
          <pc:sldMk cId="4255800381" sldId="268"/>
        </pc:sldMkLst>
        <pc:spChg chg="mod ord">
          <ac:chgData name="Jens Rohrlack" userId="aa19aacb-186e-4ca5-9148-a26689c67af2" providerId="ADAL" clId="{32533FC5-E20F-4465-B1DF-BDEDF4A7F627}" dt="2025-01-27T07:50:11.847" v="1190" actId="14100"/>
          <ac:spMkLst>
            <pc:docMk/>
            <pc:sldMk cId="4255800381" sldId="268"/>
            <ac:spMk id="4" creationId="{825E9D5A-18F6-ACEA-5481-F87A3AD6E8C6}"/>
          </ac:spMkLst>
        </pc:spChg>
        <pc:spChg chg="mod ord">
          <ac:chgData name="Jens Rohrlack" userId="aa19aacb-186e-4ca5-9148-a26689c67af2" providerId="ADAL" clId="{32533FC5-E20F-4465-B1DF-BDEDF4A7F627}" dt="2025-01-27T07:50:32.149" v="1196" actId="14100"/>
          <ac:spMkLst>
            <pc:docMk/>
            <pc:sldMk cId="4255800381" sldId="268"/>
            <ac:spMk id="16" creationId="{E0041494-B863-989F-D75F-E05F9127FD6C}"/>
          </ac:spMkLst>
        </pc:spChg>
        <pc:picChg chg="del">
          <ac:chgData name="Jens Rohrlack" userId="aa19aacb-186e-4ca5-9148-a26689c67af2" providerId="ADAL" clId="{32533FC5-E20F-4465-B1DF-BDEDF4A7F627}" dt="2025-01-27T07:49:31.626" v="1176" actId="478"/>
          <ac:picMkLst>
            <pc:docMk/>
            <pc:sldMk cId="4255800381" sldId="268"/>
            <ac:picMk id="3" creationId="{71AEACEE-03A8-43D2-22D7-D3C7896BE226}"/>
          </ac:picMkLst>
        </pc:picChg>
        <pc:picChg chg="add mod">
          <ac:chgData name="Jens Rohrlack" userId="aa19aacb-186e-4ca5-9148-a26689c67af2" providerId="ADAL" clId="{32533FC5-E20F-4465-B1DF-BDEDF4A7F627}" dt="2025-01-27T07:49:50.360" v="1183" actId="1076"/>
          <ac:picMkLst>
            <pc:docMk/>
            <pc:sldMk cId="4255800381" sldId="268"/>
            <ac:picMk id="5" creationId="{3486DF2F-8B16-322E-4A74-01F9C7653ABD}"/>
          </ac:picMkLst>
        </pc:picChg>
        <pc:picChg chg="add mod">
          <ac:chgData name="Jens Rohrlack" userId="aa19aacb-186e-4ca5-9148-a26689c67af2" providerId="ADAL" clId="{32533FC5-E20F-4465-B1DF-BDEDF4A7F627}" dt="2025-01-27T08:53:55.180" v="2783" actId="1076"/>
          <ac:picMkLst>
            <pc:docMk/>
            <pc:sldMk cId="4255800381" sldId="268"/>
            <ac:picMk id="6" creationId="{9F54C067-FB3A-6081-B035-DF43634C6996}"/>
          </ac:picMkLst>
        </pc:picChg>
        <pc:picChg chg="del">
          <ac:chgData name="Jens Rohrlack" userId="aa19aacb-186e-4ca5-9148-a26689c67af2" providerId="ADAL" clId="{32533FC5-E20F-4465-B1DF-BDEDF4A7F627}" dt="2025-01-27T07:49:38.169" v="1179" actId="478"/>
          <ac:picMkLst>
            <pc:docMk/>
            <pc:sldMk cId="4255800381" sldId="268"/>
            <ac:picMk id="7" creationId="{9BD15FD8-7E9E-9458-1322-7E319AB6EC0B}"/>
          </ac:picMkLst>
        </pc:picChg>
      </pc:sldChg>
      <pc:sldChg chg="delSp add del mod delAnim">
        <pc:chgData name="Jens Rohrlack" userId="aa19aacb-186e-4ca5-9148-a26689c67af2" providerId="ADAL" clId="{32533FC5-E20F-4465-B1DF-BDEDF4A7F627}" dt="2025-01-27T07:53:40.340" v="1215" actId="2696"/>
        <pc:sldMkLst>
          <pc:docMk/>
          <pc:sldMk cId="548054566" sldId="269"/>
        </pc:sldMkLst>
        <pc:picChg chg="del">
          <ac:chgData name="Jens Rohrlack" userId="aa19aacb-186e-4ca5-9148-a26689c67af2" providerId="ADAL" clId="{32533FC5-E20F-4465-B1DF-BDEDF4A7F627}" dt="2025-01-27T07:50:44.276" v="1198" actId="478"/>
          <ac:picMkLst>
            <pc:docMk/>
            <pc:sldMk cId="548054566" sldId="269"/>
            <ac:picMk id="3" creationId="{71AEACEE-03A8-43D2-22D7-D3C7896BE226}"/>
          </ac:picMkLst>
        </pc:picChg>
        <pc:picChg chg="del">
          <ac:chgData name="Jens Rohrlack" userId="aa19aacb-186e-4ca5-9148-a26689c67af2" providerId="ADAL" clId="{32533FC5-E20F-4465-B1DF-BDEDF4A7F627}" dt="2025-01-27T07:50:45.251" v="1199" actId="478"/>
          <ac:picMkLst>
            <pc:docMk/>
            <pc:sldMk cId="548054566" sldId="269"/>
            <ac:picMk id="7" creationId="{9BD15FD8-7E9E-9458-1322-7E319AB6EC0B}"/>
          </ac:picMkLst>
        </pc:picChg>
      </pc:sldChg>
      <pc:sldChg chg="addSp delSp modSp add mod modTransition delAnim modAnim modNotesTx">
        <pc:chgData name="Jens Rohrlack" userId="aa19aacb-186e-4ca5-9148-a26689c67af2" providerId="ADAL" clId="{32533FC5-E20F-4465-B1DF-BDEDF4A7F627}" dt="2025-01-27T10:08:30.339" v="2869"/>
        <pc:sldMkLst>
          <pc:docMk/>
          <pc:sldMk cId="2215585566" sldId="269"/>
        </pc:sldMkLst>
        <pc:spChg chg="del mod">
          <ac:chgData name="Jens Rohrlack" userId="aa19aacb-186e-4ca5-9148-a26689c67af2" providerId="ADAL" clId="{32533FC5-E20F-4465-B1DF-BDEDF4A7F627}" dt="2025-01-27T07:58:25.795" v="1641" actId="478"/>
          <ac:spMkLst>
            <pc:docMk/>
            <pc:sldMk cId="2215585566" sldId="269"/>
            <ac:spMk id="4" creationId="{1E35AC6E-A97B-A565-3D3D-614295FF46D5}"/>
          </ac:spMkLst>
        </pc:spChg>
        <pc:spChg chg="add mod">
          <ac:chgData name="Jens Rohrlack" userId="aa19aacb-186e-4ca5-9148-a26689c67af2" providerId="ADAL" clId="{32533FC5-E20F-4465-B1DF-BDEDF4A7F627}" dt="2025-01-27T07:58:19.599" v="1640" actId="1035"/>
          <ac:spMkLst>
            <pc:docMk/>
            <pc:sldMk cId="2215585566" sldId="269"/>
            <ac:spMk id="6" creationId="{507F2333-7652-AE45-87C3-1A8E37BAF649}"/>
          </ac:spMkLst>
        </pc:spChg>
        <pc:spChg chg="add mod">
          <ac:chgData name="Jens Rohrlack" userId="aa19aacb-186e-4ca5-9148-a26689c67af2" providerId="ADAL" clId="{32533FC5-E20F-4465-B1DF-BDEDF4A7F627}" dt="2025-01-27T07:58:36.435" v="1654" actId="1035"/>
          <ac:spMkLst>
            <pc:docMk/>
            <pc:sldMk cId="2215585566" sldId="269"/>
            <ac:spMk id="7" creationId="{AD73C30E-52F7-1E2F-E877-E599926C3138}"/>
          </ac:spMkLst>
        </pc:spChg>
        <pc:spChg chg="del mod">
          <ac:chgData name="Jens Rohrlack" userId="aa19aacb-186e-4ca5-9148-a26689c67af2" providerId="ADAL" clId="{32533FC5-E20F-4465-B1DF-BDEDF4A7F627}" dt="2025-01-27T07:58:38.141" v="1655" actId="478"/>
          <ac:spMkLst>
            <pc:docMk/>
            <pc:sldMk cId="2215585566" sldId="269"/>
            <ac:spMk id="16" creationId="{465959DF-65C5-EBFE-1834-085DA5FBBB9B}"/>
          </ac:spMkLst>
        </pc:spChg>
        <pc:picChg chg="add mod">
          <ac:chgData name="Jens Rohrlack" userId="aa19aacb-186e-4ca5-9148-a26689c67af2" providerId="ADAL" clId="{32533FC5-E20F-4465-B1DF-BDEDF4A7F627}" dt="2025-01-27T07:58:16.225" v="1636" actId="1076"/>
          <ac:picMkLst>
            <pc:docMk/>
            <pc:sldMk cId="2215585566" sldId="269"/>
            <ac:picMk id="3" creationId="{4E0E6B88-093F-BE14-7A02-1784496EB203}"/>
          </ac:picMkLst>
        </pc:picChg>
        <pc:picChg chg="del">
          <ac:chgData name="Jens Rohrlack" userId="aa19aacb-186e-4ca5-9148-a26689c67af2" providerId="ADAL" clId="{32533FC5-E20F-4465-B1DF-BDEDF4A7F627}" dt="2025-01-27T07:57:42.796" v="1628" actId="478"/>
          <ac:picMkLst>
            <pc:docMk/>
            <pc:sldMk cId="2215585566" sldId="269"/>
            <ac:picMk id="5" creationId="{0759E7A6-6BDF-534B-B72D-7397E1CA5D52}"/>
          </ac:picMkLst>
        </pc:picChg>
        <pc:picChg chg="add mod">
          <ac:chgData name="Jens Rohrlack" userId="aa19aacb-186e-4ca5-9148-a26689c67af2" providerId="ADAL" clId="{32533FC5-E20F-4465-B1DF-BDEDF4A7F627}" dt="2025-01-27T08:55:28.935" v="2785" actId="1076"/>
          <ac:picMkLst>
            <pc:docMk/>
            <pc:sldMk cId="2215585566" sldId="269"/>
            <ac:picMk id="8" creationId="{474BC347-53BC-0A4F-F910-25BD9A36B007}"/>
          </ac:picMkLst>
        </pc:picChg>
      </pc:sldChg>
      <pc:sldChg chg="addSp delSp modSp add mod modTransition modAnim modNotesTx">
        <pc:chgData name="Jens Rohrlack" userId="aa19aacb-186e-4ca5-9148-a26689c67af2" providerId="ADAL" clId="{32533FC5-E20F-4465-B1DF-BDEDF4A7F627}" dt="2025-01-27T10:08:30.339" v="2869"/>
        <pc:sldMkLst>
          <pc:docMk/>
          <pc:sldMk cId="3978102842" sldId="270"/>
        </pc:sldMkLst>
        <pc:spChg chg="mod ord">
          <ac:chgData name="Jens Rohrlack" userId="aa19aacb-186e-4ca5-9148-a26689c67af2" providerId="ADAL" clId="{32533FC5-E20F-4465-B1DF-BDEDF4A7F627}" dt="2025-01-27T08:19:12.263" v="1928" actId="14100"/>
          <ac:spMkLst>
            <pc:docMk/>
            <pc:sldMk cId="3978102842" sldId="270"/>
            <ac:spMk id="6" creationId="{CD9CE1CB-BBA7-97F3-3202-A8963D497CE7}"/>
          </ac:spMkLst>
        </pc:spChg>
        <pc:spChg chg="mod ord">
          <ac:chgData name="Jens Rohrlack" userId="aa19aacb-186e-4ca5-9148-a26689c67af2" providerId="ADAL" clId="{32533FC5-E20F-4465-B1DF-BDEDF4A7F627}" dt="2025-01-27T08:19:26.324" v="1933" actId="14100"/>
          <ac:spMkLst>
            <pc:docMk/>
            <pc:sldMk cId="3978102842" sldId="270"/>
            <ac:spMk id="7" creationId="{8A66D55F-C1C7-3988-BA0E-A4481FAA47B1}"/>
          </ac:spMkLst>
        </pc:spChg>
        <pc:picChg chg="del">
          <ac:chgData name="Jens Rohrlack" userId="aa19aacb-186e-4ca5-9148-a26689c67af2" providerId="ADAL" clId="{32533FC5-E20F-4465-B1DF-BDEDF4A7F627}" dt="2025-01-27T08:18:28.352" v="1917" actId="478"/>
          <ac:picMkLst>
            <pc:docMk/>
            <pc:sldMk cId="3978102842" sldId="270"/>
            <ac:picMk id="3" creationId="{5243664A-5560-49C5-1527-E71180F3D493}"/>
          </ac:picMkLst>
        </pc:picChg>
        <pc:picChg chg="add mod">
          <ac:chgData name="Jens Rohrlack" userId="aa19aacb-186e-4ca5-9148-a26689c67af2" providerId="ADAL" clId="{32533FC5-E20F-4465-B1DF-BDEDF4A7F627}" dt="2025-01-27T08:18:53.808" v="1923" actId="1076"/>
          <ac:picMkLst>
            <pc:docMk/>
            <pc:sldMk cId="3978102842" sldId="270"/>
            <ac:picMk id="4" creationId="{00C46F6C-41F7-17C4-E07F-53B2606D4EC1}"/>
          </ac:picMkLst>
        </pc:picChg>
        <pc:picChg chg="add mod">
          <ac:chgData name="Jens Rohrlack" userId="aa19aacb-186e-4ca5-9148-a26689c67af2" providerId="ADAL" clId="{32533FC5-E20F-4465-B1DF-BDEDF4A7F627}" dt="2025-01-27T08:57:27.053" v="2786"/>
          <ac:picMkLst>
            <pc:docMk/>
            <pc:sldMk cId="3978102842" sldId="270"/>
            <ac:picMk id="5" creationId="{8470A1E8-ED8F-0FF7-E1B2-022D6944682E}"/>
          </ac:picMkLst>
        </pc:picChg>
      </pc:sldChg>
      <pc:sldChg chg="addSp delSp modSp add mod modTransition modAnim modNotesTx">
        <pc:chgData name="Jens Rohrlack" userId="aa19aacb-186e-4ca5-9148-a26689c67af2" providerId="ADAL" clId="{32533FC5-E20F-4465-B1DF-BDEDF4A7F627}" dt="2025-01-27T10:09:11.854" v="2876"/>
        <pc:sldMkLst>
          <pc:docMk/>
          <pc:sldMk cId="1962481084" sldId="271"/>
        </pc:sldMkLst>
        <pc:spChg chg="mod ord">
          <ac:chgData name="Jens Rohrlack" userId="aa19aacb-186e-4ca5-9148-a26689c67af2" providerId="ADAL" clId="{32533FC5-E20F-4465-B1DF-BDEDF4A7F627}" dt="2025-01-27T08:21:59.252" v="1952" actId="14100"/>
          <ac:spMkLst>
            <pc:docMk/>
            <pc:sldMk cId="1962481084" sldId="271"/>
            <ac:spMk id="6" creationId="{B8B65490-3808-5CA8-1567-A6598AAA217B}"/>
          </ac:spMkLst>
        </pc:spChg>
        <pc:spChg chg="mod ord">
          <ac:chgData name="Jens Rohrlack" userId="aa19aacb-186e-4ca5-9148-a26689c67af2" providerId="ADAL" clId="{32533FC5-E20F-4465-B1DF-BDEDF4A7F627}" dt="2025-01-27T08:22:05.651" v="1953" actId="14100"/>
          <ac:spMkLst>
            <pc:docMk/>
            <pc:sldMk cId="1962481084" sldId="271"/>
            <ac:spMk id="7" creationId="{EC145E27-2A3C-39C8-508C-EB1443DDF2B7}"/>
          </ac:spMkLst>
        </pc:spChg>
        <pc:spChg chg="add mod">
          <ac:chgData name="Jens Rohrlack" userId="aa19aacb-186e-4ca5-9148-a26689c67af2" providerId="ADAL" clId="{32533FC5-E20F-4465-B1DF-BDEDF4A7F627}" dt="2025-01-27T10:08:57.646" v="2874" actId="14100"/>
          <ac:spMkLst>
            <pc:docMk/>
            <pc:sldMk cId="1962481084" sldId="271"/>
            <ac:spMk id="8" creationId="{898A4EC4-603A-83D8-E675-FBB5FDAF3531}"/>
          </ac:spMkLst>
        </pc:spChg>
        <pc:picChg chg="add mod">
          <ac:chgData name="Jens Rohrlack" userId="aa19aacb-186e-4ca5-9148-a26689c67af2" providerId="ADAL" clId="{32533FC5-E20F-4465-B1DF-BDEDF4A7F627}" dt="2025-01-27T08:21:16.573" v="1942" actId="1076"/>
          <ac:picMkLst>
            <pc:docMk/>
            <pc:sldMk cId="1962481084" sldId="271"/>
            <ac:picMk id="3" creationId="{DA640F44-05DD-E585-BE86-0F1EA7E2ECA1}"/>
          </ac:picMkLst>
        </pc:picChg>
        <pc:picChg chg="del">
          <ac:chgData name="Jens Rohrlack" userId="aa19aacb-186e-4ca5-9148-a26689c67af2" providerId="ADAL" clId="{32533FC5-E20F-4465-B1DF-BDEDF4A7F627}" dt="2025-01-27T08:20:57.231" v="1935" actId="478"/>
          <ac:picMkLst>
            <pc:docMk/>
            <pc:sldMk cId="1962481084" sldId="271"/>
            <ac:picMk id="4" creationId="{02C74A7C-201B-D228-28B0-208C99A83941}"/>
          </ac:picMkLst>
        </pc:picChg>
        <pc:picChg chg="add mod">
          <ac:chgData name="Jens Rohrlack" userId="aa19aacb-186e-4ca5-9148-a26689c67af2" providerId="ADAL" clId="{32533FC5-E20F-4465-B1DF-BDEDF4A7F627}" dt="2025-01-27T08:58:59.990" v="2788" actId="1076"/>
          <ac:picMkLst>
            <pc:docMk/>
            <pc:sldMk cId="1962481084" sldId="271"/>
            <ac:picMk id="5" creationId="{F916C116-55A9-DF8D-8A18-1C0417DBA4A5}"/>
          </ac:picMkLst>
        </pc:picChg>
      </pc:sldChg>
      <pc:sldChg chg="addSp delSp modSp add mod modTransition delAnim modAnim modNotesTx">
        <pc:chgData name="Jens Rohrlack" userId="aa19aacb-186e-4ca5-9148-a26689c67af2" providerId="ADAL" clId="{32533FC5-E20F-4465-B1DF-BDEDF4A7F627}" dt="2025-01-27T10:08:30.339" v="2869"/>
        <pc:sldMkLst>
          <pc:docMk/>
          <pc:sldMk cId="2922709085" sldId="272"/>
        </pc:sldMkLst>
        <pc:spChg chg="mod ord">
          <ac:chgData name="Jens Rohrlack" userId="aa19aacb-186e-4ca5-9148-a26689c67af2" providerId="ADAL" clId="{32533FC5-E20F-4465-B1DF-BDEDF4A7F627}" dt="2025-01-27T08:27:29.575" v="1967" actId="14100"/>
          <ac:spMkLst>
            <pc:docMk/>
            <pc:sldMk cId="2922709085" sldId="272"/>
            <ac:spMk id="6" creationId="{11B93475-E4BA-7127-EF54-FD9ECAC23F04}"/>
          </ac:spMkLst>
        </pc:spChg>
        <pc:spChg chg="del mod">
          <ac:chgData name="Jens Rohrlack" userId="aa19aacb-186e-4ca5-9148-a26689c67af2" providerId="ADAL" clId="{32533FC5-E20F-4465-B1DF-BDEDF4A7F627}" dt="2025-01-27T08:27:16.878" v="1963" actId="478"/>
          <ac:spMkLst>
            <pc:docMk/>
            <pc:sldMk cId="2922709085" sldId="272"/>
            <ac:spMk id="7" creationId="{BBEB8A2E-64AD-11C5-9259-F9FE0941BB31}"/>
          </ac:spMkLst>
        </pc:spChg>
        <pc:picChg chg="add del mod">
          <ac:chgData name="Jens Rohrlack" userId="aa19aacb-186e-4ca5-9148-a26689c67af2" providerId="ADAL" clId="{32533FC5-E20F-4465-B1DF-BDEDF4A7F627}" dt="2025-01-27T08:26:41.230" v="1961" actId="478"/>
          <ac:picMkLst>
            <pc:docMk/>
            <pc:sldMk cId="2922709085" sldId="272"/>
            <ac:picMk id="2" creationId="{1FCC929E-67F7-9A41-6671-AC56841C6442}"/>
          </ac:picMkLst>
        </pc:picChg>
        <pc:picChg chg="del">
          <ac:chgData name="Jens Rohrlack" userId="aa19aacb-186e-4ca5-9148-a26689c67af2" providerId="ADAL" clId="{32533FC5-E20F-4465-B1DF-BDEDF4A7F627}" dt="2025-01-27T08:26:26.999" v="1955" actId="478"/>
          <ac:picMkLst>
            <pc:docMk/>
            <pc:sldMk cId="2922709085" sldId="272"/>
            <ac:picMk id="3" creationId="{B3BD8CA1-9DD0-8BD3-E535-2965FDA272E0}"/>
          </ac:picMkLst>
        </pc:picChg>
        <pc:picChg chg="add mod">
          <ac:chgData name="Jens Rohrlack" userId="aa19aacb-186e-4ca5-9148-a26689c67af2" providerId="ADAL" clId="{32533FC5-E20F-4465-B1DF-BDEDF4A7F627}" dt="2025-01-27T08:26:47.297" v="1962"/>
          <ac:picMkLst>
            <pc:docMk/>
            <pc:sldMk cId="2922709085" sldId="272"/>
            <ac:picMk id="4" creationId="{78FFD391-0B8D-9974-E956-7E26FBA0E384}"/>
          </ac:picMkLst>
        </pc:picChg>
        <pc:picChg chg="add mod">
          <ac:chgData name="Jens Rohrlack" userId="aa19aacb-186e-4ca5-9148-a26689c67af2" providerId="ADAL" clId="{32533FC5-E20F-4465-B1DF-BDEDF4A7F627}" dt="2025-01-27T08:59:51.762" v="2790" actId="1076"/>
          <ac:picMkLst>
            <pc:docMk/>
            <pc:sldMk cId="2922709085" sldId="272"/>
            <ac:picMk id="5" creationId="{80353777-213A-35CB-7067-AAA6303C2F90}"/>
          </ac:picMkLst>
        </pc:picChg>
      </pc:sldChg>
      <pc:sldChg chg="addSp delSp add mod modTransition delAnim">
        <pc:chgData name="Jens Rohrlack" userId="aa19aacb-186e-4ca5-9148-a26689c67af2" providerId="ADAL" clId="{32533FC5-E20F-4465-B1DF-BDEDF4A7F627}" dt="2025-01-27T10:08:30.339" v="2869"/>
        <pc:sldMkLst>
          <pc:docMk/>
          <pc:sldMk cId="3220061398" sldId="273"/>
        </pc:sldMkLst>
        <pc:spChg chg="del">
          <ac:chgData name="Jens Rohrlack" userId="aa19aacb-186e-4ca5-9148-a26689c67af2" providerId="ADAL" clId="{32533FC5-E20F-4465-B1DF-BDEDF4A7F627}" dt="2025-01-27T08:27:36.699" v="1970" actId="478"/>
          <ac:spMkLst>
            <pc:docMk/>
            <pc:sldMk cId="3220061398" sldId="273"/>
            <ac:spMk id="6" creationId="{228DADB7-1F03-1BB5-5CC9-CEDBDF18701B}"/>
          </ac:spMkLst>
        </pc:spChg>
        <pc:picChg chg="add">
          <ac:chgData name="Jens Rohrlack" userId="aa19aacb-186e-4ca5-9148-a26689c67af2" providerId="ADAL" clId="{32533FC5-E20F-4465-B1DF-BDEDF4A7F627}" dt="2025-01-27T08:27:52.215" v="1972" actId="22"/>
          <ac:picMkLst>
            <pc:docMk/>
            <pc:sldMk cId="3220061398" sldId="273"/>
            <ac:picMk id="3" creationId="{E294E38A-74AA-CB3B-23E1-08AB3C1634D2}"/>
          </ac:picMkLst>
        </pc:picChg>
        <pc:picChg chg="del">
          <ac:chgData name="Jens Rohrlack" userId="aa19aacb-186e-4ca5-9148-a26689c67af2" providerId="ADAL" clId="{32533FC5-E20F-4465-B1DF-BDEDF4A7F627}" dt="2025-01-27T08:27:35.367" v="1969" actId="478"/>
          <ac:picMkLst>
            <pc:docMk/>
            <pc:sldMk cId="3220061398" sldId="273"/>
            <ac:picMk id="4" creationId="{F08F71EF-1A63-9DDA-7058-A0D915F20815}"/>
          </ac:picMkLst>
        </pc:picChg>
      </pc:sldChg>
      <pc:sldChg chg="addSp add mod modTransition">
        <pc:chgData name="Jens Rohrlack" userId="aa19aacb-186e-4ca5-9148-a26689c67af2" providerId="ADAL" clId="{32533FC5-E20F-4465-B1DF-BDEDF4A7F627}" dt="2025-01-27T10:08:30.339" v="2869"/>
        <pc:sldMkLst>
          <pc:docMk/>
          <pc:sldMk cId="308307040" sldId="274"/>
        </pc:sldMkLst>
        <pc:picChg chg="add">
          <ac:chgData name="Jens Rohrlack" userId="aa19aacb-186e-4ca5-9148-a26689c67af2" providerId="ADAL" clId="{32533FC5-E20F-4465-B1DF-BDEDF4A7F627}" dt="2025-01-27T08:28:09.096" v="1973" actId="22"/>
          <ac:picMkLst>
            <pc:docMk/>
            <pc:sldMk cId="308307040" sldId="274"/>
            <ac:picMk id="3" creationId="{BE7247D1-65F4-AE26-DE79-5C37F8BCF11D}"/>
          </ac:picMkLst>
        </pc:picChg>
      </pc:sldChg>
    </pc:docChg>
  </pc:docChgLst>
  <pc:docChgLst>
    <pc:chgData name="Jens Rohrlack" userId="aa19aacb-186e-4ca5-9148-a26689c67af2" providerId="ADAL" clId="{4285F777-77C2-4940-9E1D-40073CA48039}"/>
    <pc:docChg chg="undo custSel addSld delSld modSld sldOrd modShowInfo">
      <pc:chgData name="Jens Rohrlack" userId="aa19aacb-186e-4ca5-9148-a26689c67af2" providerId="ADAL" clId="{4285F777-77C2-4940-9E1D-40073CA48039}" dt="2024-06-24T07:35:03.830" v="84" actId="1076"/>
      <pc:docMkLst>
        <pc:docMk/>
      </pc:docMkLst>
      <pc:sldChg chg="modTransition setBg">
        <pc:chgData name="Jens Rohrlack" userId="aa19aacb-186e-4ca5-9148-a26689c67af2" providerId="ADAL" clId="{4285F777-77C2-4940-9E1D-40073CA48039}" dt="2024-06-24T06:10:08.256" v="45"/>
        <pc:sldMkLst>
          <pc:docMk/>
          <pc:sldMk cId="150385759" sldId="256"/>
        </pc:sldMkLst>
      </pc:sldChg>
      <pc:sldChg chg="modTransition setBg">
        <pc:chgData name="Jens Rohrlack" userId="aa19aacb-186e-4ca5-9148-a26689c67af2" providerId="ADAL" clId="{4285F777-77C2-4940-9E1D-40073CA48039}" dt="2024-06-24T06:10:35.592" v="48"/>
        <pc:sldMkLst>
          <pc:docMk/>
          <pc:sldMk cId="234227908" sldId="257"/>
        </pc:sldMkLst>
      </pc:sldChg>
      <pc:sldChg chg="modTransition setBg">
        <pc:chgData name="Jens Rohrlack" userId="aa19aacb-186e-4ca5-9148-a26689c67af2" providerId="ADAL" clId="{4285F777-77C2-4940-9E1D-40073CA48039}" dt="2024-06-24T06:10:42.280" v="50"/>
        <pc:sldMkLst>
          <pc:docMk/>
          <pc:sldMk cId="251882258" sldId="258"/>
        </pc:sldMkLst>
      </pc:sldChg>
      <pc:sldChg chg="modTransition setBg modAnim">
        <pc:chgData name="Jens Rohrlack" userId="aa19aacb-186e-4ca5-9148-a26689c67af2" providerId="ADAL" clId="{4285F777-77C2-4940-9E1D-40073CA48039}" dt="2024-06-24T06:10:47.160" v="51"/>
        <pc:sldMkLst>
          <pc:docMk/>
          <pc:sldMk cId="3467628609" sldId="259"/>
        </pc:sldMkLst>
      </pc:sldChg>
      <pc:sldChg chg="del modTransition">
        <pc:chgData name="Jens Rohrlack" userId="aa19aacb-186e-4ca5-9148-a26689c67af2" providerId="ADAL" clId="{4285F777-77C2-4940-9E1D-40073CA48039}" dt="2024-06-24T06:10:00.550" v="44" actId="47"/>
        <pc:sldMkLst>
          <pc:docMk/>
          <pc:sldMk cId="1678596867" sldId="260"/>
        </pc:sldMkLst>
      </pc:sldChg>
      <pc:sldChg chg="addSp delSp modSp mod modTransition setBg delAnim modAnim">
        <pc:chgData name="Jens Rohrlack" userId="aa19aacb-186e-4ca5-9148-a26689c67af2" providerId="ADAL" clId="{4285F777-77C2-4940-9E1D-40073CA48039}" dt="2024-06-24T06:20:55.112" v="67"/>
        <pc:sldMkLst>
          <pc:docMk/>
          <pc:sldMk cId="1490224203" sldId="261"/>
        </pc:sldMkLst>
      </pc:sldChg>
      <pc:sldChg chg="modSp mod modTransition setBg">
        <pc:chgData name="Jens Rohrlack" userId="aa19aacb-186e-4ca5-9148-a26689c67af2" providerId="ADAL" clId="{4285F777-77C2-4940-9E1D-40073CA48039}" dt="2024-06-24T06:18:28.741" v="62" actId="1035"/>
        <pc:sldMkLst>
          <pc:docMk/>
          <pc:sldMk cId="3588225320" sldId="262"/>
        </pc:sldMkLst>
      </pc:sldChg>
      <pc:sldChg chg="delSp modSp mod modTransition setBg">
        <pc:chgData name="Jens Rohrlack" userId="aa19aacb-186e-4ca5-9148-a26689c67af2" providerId="ADAL" clId="{4285F777-77C2-4940-9E1D-40073CA48039}" dt="2024-06-24T07:35:03.830" v="84" actId="1076"/>
        <pc:sldMkLst>
          <pc:docMk/>
          <pc:sldMk cId="2759576749" sldId="264"/>
        </pc:sldMkLst>
      </pc:sldChg>
      <pc:sldChg chg="addSp delSp modSp add mod ord modTransition setBg delAnim modAnim">
        <pc:chgData name="Jens Rohrlack" userId="aa19aacb-186e-4ca5-9148-a26689c67af2" providerId="ADAL" clId="{4285F777-77C2-4940-9E1D-40073CA48039}" dt="2024-06-24T07:33:49.609" v="81" actId="1076"/>
        <pc:sldMkLst>
          <pc:docMk/>
          <pc:sldMk cId="1592844457"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FC312-EF8F-4CD4-8C80-E745F1EB9E57}" type="datetimeFigureOut">
              <a:rPr lang="de-DE" smtClean="0"/>
              <a:t>28.01.2025</a:t>
            </a:fld>
            <a:endParaRPr lang="de-DE"/>
          </a:p>
        </p:txBody>
      </p:sp>
      <p:sp>
        <p:nvSpPr>
          <p:cNvPr id="4" name="Folienbildplatzhalter 3"/>
          <p:cNvSpPr>
            <a:spLocks noGrp="1" noRot="1" noChangeAspect="1"/>
          </p:cNvSpPr>
          <p:nvPr>
            <p:ph type="sldImg" idx="2"/>
          </p:nvPr>
        </p:nvSpPr>
        <p:spPr>
          <a:xfrm>
            <a:off x="2503488" y="1143000"/>
            <a:ext cx="18510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E80DD-2EE3-450D-A645-7708699EE057}" type="slidenum">
              <a:rPr lang="de-DE" smtClean="0"/>
              <a:t>‹Nr.›</a:t>
            </a:fld>
            <a:endParaRPr lang="de-DE"/>
          </a:p>
        </p:txBody>
      </p:sp>
    </p:spTree>
    <p:extLst>
      <p:ext uri="{BB962C8B-B14F-4D97-AF65-F5344CB8AC3E}">
        <p14:creationId xmlns:p14="http://schemas.microsoft.com/office/powerpoint/2010/main" val="4142907753"/>
      </p:ext>
    </p:extLst>
  </p:cSld>
  <p:clrMap bg1="lt1" tx1="dk1" bg2="lt2" tx2="dk2" accent1="accent1" accent2="accent2" accent3="accent3" accent4="accent4" accent5="accent5" accent6="accent6" hlink="hlink" folHlink="folHlink"/>
  <p:notesStyle>
    <a:lvl1pPr marL="0" algn="l" defTabSz="609489" rtl="0" eaLnBrk="1" latinLnBrk="0" hangingPunct="1">
      <a:defRPr sz="800" kern="1200">
        <a:solidFill>
          <a:schemeClr val="tx1"/>
        </a:solidFill>
        <a:latin typeface="+mn-lt"/>
        <a:ea typeface="+mn-ea"/>
        <a:cs typeface="+mn-cs"/>
      </a:defRPr>
    </a:lvl1pPr>
    <a:lvl2pPr marL="304745" algn="l" defTabSz="609489" rtl="0" eaLnBrk="1" latinLnBrk="0" hangingPunct="1">
      <a:defRPr sz="800" kern="1200">
        <a:solidFill>
          <a:schemeClr val="tx1"/>
        </a:solidFill>
        <a:latin typeface="+mn-lt"/>
        <a:ea typeface="+mn-ea"/>
        <a:cs typeface="+mn-cs"/>
      </a:defRPr>
    </a:lvl2pPr>
    <a:lvl3pPr marL="609489" algn="l" defTabSz="609489" rtl="0" eaLnBrk="1" latinLnBrk="0" hangingPunct="1">
      <a:defRPr sz="800" kern="1200">
        <a:solidFill>
          <a:schemeClr val="tx1"/>
        </a:solidFill>
        <a:latin typeface="+mn-lt"/>
        <a:ea typeface="+mn-ea"/>
        <a:cs typeface="+mn-cs"/>
      </a:defRPr>
    </a:lvl3pPr>
    <a:lvl4pPr marL="914235" algn="l" defTabSz="609489" rtl="0" eaLnBrk="1" latinLnBrk="0" hangingPunct="1">
      <a:defRPr sz="800" kern="1200">
        <a:solidFill>
          <a:schemeClr val="tx1"/>
        </a:solidFill>
        <a:latin typeface="+mn-lt"/>
        <a:ea typeface="+mn-ea"/>
        <a:cs typeface="+mn-cs"/>
      </a:defRPr>
    </a:lvl4pPr>
    <a:lvl5pPr marL="1218980" algn="l" defTabSz="609489" rtl="0" eaLnBrk="1" latinLnBrk="0" hangingPunct="1">
      <a:defRPr sz="800" kern="1200">
        <a:solidFill>
          <a:schemeClr val="tx1"/>
        </a:solidFill>
        <a:latin typeface="+mn-lt"/>
        <a:ea typeface="+mn-ea"/>
        <a:cs typeface="+mn-cs"/>
      </a:defRPr>
    </a:lvl5pPr>
    <a:lvl6pPr marL="1523725" algn="l" defTabSz="609489" rtl="0" eaLnBrk="1" latinLnBrk="0" hangingPunct="1">
      <a:defRPr sz="800" kern="1200">
        <a:solidFill>
          <a:schemeClr val="tx1"/>
        </a:solidFill>
        <a:latin typeface="+mn-lt"/>
        <a:ea typeface="+mn-ea"/>
        <a:cs typeface="+mn-cs"/>
      </a:defRPr>
    </a:lvl6pPr>
    <a:lvl7pPr marL="1828469" algn="l" defTabSz="609489" rtl="0" eaLnBrk="1" latinLnBrk="0" hangingPunct="1">
      <a:defRPr sz="800" kern="1200">
        <a:solidFill>
          <a:schemeClr val="tx1"/>
        </a:solidFill>
        <a:latin typeface="+mn-lt"/>
        <a:ea typeface="+mn-ea"/>
        <a:cs typeface="+mn-cs"/>
      </a:defRPr>
    </a:lvl7pPr>
    <a:lvl8pPr marL="2133214" algn="l" defTabSz="609489" rtl="0" eaLnBrk="1" latinLnBrk="0" hangingPunct="1">
      <a:defRPr sz="800" kern="1200">
        <a:solidFill>
          <a:schemeClr val="tx1"/>
        </a:solidFill>
        <a:latin typeface="+mn-lt"/>
        <a:ea typeface="+mn-ea"/>
        <a:cs typeface="+mn-cs"/>
      </a:defRPr>
    </a:lvl8pPr>
    <a:lvl9pPr marL="2437959" algn="l" defTabSz="609489"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09489" rtl="0" eaLnBrk="1" fontAlgn="auto" latinLnBrk="0" hangingPunct="1">
              <a:lnSpc>
                <a:spcPct val="100000"/>
              </a:lnSpc>
              <a:spcBef>
                <a:spcPts val="0"/>
              </a:spcBef>
              <a:spcAft>
                <a:spcPts val="0"/>
              </a:spcAft>
              <a:buClrTx/>
              <a:buSzTx/>
              <a:buFontTx/>
              <a:buNone/>
              <a:tabLst/>
              <a:defRPr/>
            </a:pPr>
            <a:r>
              <a:rPr lang="de-DE" sz="800" dirty="0">
                <a:solidFill>
                  <a:schemeClr val="bg1"/>
                </a:solidFill>
              </a:rPr>
              <a:t>Noteneingabe mit Ansicht der Notenverteilung und des Notenschlüssels</a:t>
            </a:r>
          </a:p>
          <a:p>
            <a:endParaRPr lang="de-DE" dirty="0"/>
          </a:p>
        </p:txBody>
      </p:sp>
      <p:sp>
        <p:nvSpPr>
          <p:cNvPr id="4" name="Foliennummernplatzhalter 3"/>
          <p:cNvSpPr>
            <a:spLocks noGrp="1"/>
          </p:cNvSpPr>
          <p:nvPr>
            <p:ph type="sldNum" sz="quarter" idx="5"/>
          </p:nvPr>
        </p:nvSpPr>
        <p:spPr/>
        <p:txBody>
          <a:bodyPr/>
          <a:lstStyle/>
          <a:p>
            <a:fld id="{8D7E80DD-2EE3-450D-A645-7708699EE057}" type="slidenum">
              <a:rPr lang="de-DE" smtClean="0"/>
              <a:t>1</a:t>
            </a:fld>
            <a:endParaRPr lang="de-DE"/>
          </a:p>
        </p:txBody>
      </p:sp>
    </p:spTree>
    <p:extLst>
      <p:ext uri="{BB962C8B-B14F-4D97-AF65-F5344CB8AC3E}">
        <p14:creationId xmlns:p14="http://schemas.microsoft.com/office/powerpoint/2010/main" val="3266599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E02F5-D5CD-0671-1DF6-89AF59DC3EB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C031610-A0EF-5C37-16D2-65B7019215F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E9D70A3-F5D3-82A4-B32D-CF314D22AFC2}"/>
              </a:ext>
            </a:extLst>
          </p:cNvPr>
          <p:cNvSpPr>
            <a:spLocks noGrp="1"/>
          </p:cNvSpPr>
          <p:nvPr>
            <p:ph type="body" idx="1"/>
          </p:nvPr>
        </p:nvSpPr>
        <p:spPr/>
        <p:txBody>
          <a:bodyPr/>
          <a:lstStyle/>
          <a:p>
            <a:r>
              <a:rPr lang="de-DE" b="0" i="0" dirty="0">
                <a:solidFill>
                  <a:srgbClr val="444444"/>
                </a:solidFill>
                <a:effectLst/>
                <a:latin typeface="Open Sans" panose="020B0606030504020204" pitchFamily="34" charset="0"/>
              </a:rPr>
              <a:t>Um die Übersicht dieser Prüfung auszudrucken, klicken Sie auf das „Druckersymbol“. Die Ausgabe wird in einem separaten Fenster angezeigt.</a:t>
            </a:r>
            <a:endParaRPr lang="de-DE" dirty="0"/>
          </a:p>
        </p:txBody>
      </p:sp>
      <p:sp>
        <p:nvSpPr>
          <p:cNvPr id="4" name="Foliennummernplatzhalter 3">
            <a:extLst>
              <a:ext uri="{FF2B5EF4-FFF2-40B4-BE49-F238E27FC236}">
                <a16:creationId xmlns:a16="http://schemas.microsoft.com/office/drawing/2014/main" id="{0F16A60E-118A-E6F3-2850-385F0EFFC417}"/>
              </a:ext>
            </a:extLst>
          </p:cNvPr>
          <p:cNvSpPr>
            <a:spLocks noGrp="1"/>
          </p:cNvSpPr>
          <p:nvPr>
            <p:ph type="sldNum" sz="quarter" idx="5"/>
          </p:nvPr>
        </p:nvSpPr>
        <p:spPr/>
        <p:txBody>
          <a:bodyPr/>
          <a:lstStyle/>
          <a:p>
            <a:fld id="{8D7E80DD-2EE3-450D-A645-7708699EE057}" type="slidenum">
              <a:rPr lang="de-DE" smtClean="0"/>
              <a:t>10</a:t>
            </a:fld>
            <a:endParaRPr lang="de-DE"/>
          </a:p>
        </p:txBody>
      </p:sp>
    </p:spTree>
    <p:extLst>
      <p:ext uri="{BB962C8B-B14F-4D97-AF65-F5344CB8AC3E}">
        <p14:creationId xmlns:p14="http://schemas.microsoft.com/office/powerpoint/2010/main" val="104481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0D5B8-9431-D667-106E-F6FC3823E1F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6E2BC65-9B11-7976-F6D4-50D6E22575E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1B7C260-5DC6-37C2-6C22-48F0BDD9FDB9}"/>
              </a:ext>
            </a:extLst>
          </p:cNvPr>
          <p:cNvSpPr>
            <a:spLocks noGrp="1"/>
          </p:cNvSpPr>
          <p:nvPr>
            <p:ph type="body" idx="1"/>
          </p:nvPr>
        </p:nvSpPr>
        <p:spPr/>
        <p:txBody>
          <a:bodyPr/>
          <a:lstStyle/>
          <a:p>
            <a:r>
              <a:rPr lang="de-DE" b="0" i="0" dirty="0">
                <a:solidFill>
                  <a:srgbClr val="444444"/>
                </a:solidFill>
                <a:effectLst/>
                <a:latin typeface="Open Sans" panose="020B0606030504020204" pitchFamily="34" charset="0"/>
              </a:rPr>
              <a:t>Sollte die Eingabe nicht den Vorgaben entsprechen, wird das Feld rot markiert und der Button „Speichern“ bleibt inaktiv.</a:t>
            </a:r>
            <a:endParaRPr lang="de-DE" dirty="0"/>
          </a:p>
        </p:txBody>
      </p:sp>
      <p:sp>
        <p:nvSpPr>
          <p:cNvPr id="4" name="Foliennummernplatzhalter 3">
            <a:extLst>
              <a:ext uri="{FF2B5EF4-FFF2-40B4-BE49-F238E27FC236}">
                <a16:creationId xmlns:a16="http://schemas.microsoft.com/office/drawing/2014/main" id="{B3F051CF-0AAD-466D-3B65-A77F4B058C0C}"/>
              </a:ext>
            </a:extLst>
          </p:cNvPr>
          <p:cNvSpPr>
            <a:spLocks noGrp="1"/>
          </p:cNvSpPr>
          <p:nvPr>
            <p:ph type="sldNum" sz="quarter" idx="5"/>
          </p:nvPr>
        </p:nvSpPr>
        <p:spPr/>
        <p:txBody>
          <a:bodyPr/>
          <a:lstStyle/>
          <a:p>
            <a:fld id="{8D7E80DD-2EE3-450D-A645-7708699EE057}" type="slidenum">
              <a:rPr lang="de-DE" smtClean="0"/>
              <a:t>11</a:t>
            </a:fld>
            <a:endParaRPr lang="de-DE"/>
          </a:p>
        </p:txBody>
      </p:sp>
    </p:spTree>
    <p:extLst>
      <p:ext uri="{BB962C8B-B14F-4D97-AF65-F5344CB8AC3E}">
        <p14:creationId xmlns:p14="http://schemas.microsoft.com/office/powerpoint/2010/main" val="2235230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B794E-F85A-550E-9240-2A85E8076A7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47E54F7-E4CD-482B-E66A-45CE588D84F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0AC3FC2-37F8-2157-4579-236CA5E7231B}"/>
              </a:ext>
            </a:extLst>
          </p:cNvPr>
          <p:cNvSpPr>
            <a:spLocks noGrp="1"/>
          </p:cNvSpPr>
          <p:nvPr>
            <p:ph type="body" idx="1"/>
          </p:nvPr>
        </p:nvSpPr>
        <p:spPr/>
        <p:txBody>
          <a:bodyPr/>
          <a:lstStyle/>
          <a:p>
            <a:r>
              <a:rPr lang="de-DE" b="0" i="0" dirty="0">
                <a:solidFill>
                  <a:srgbClr val="444444"/>
                </a:solidFill>
                <a:effectLst/>
                <a:latin typeface="Open Sans" panose="020B0606030504020204" pitchFamily="34" charset="0"/>
              </a:rPr>
              <a:t>Sollte die Eingabe nicht den Vorgaben entsprechen, wird das Feld rot markiert und der Button „Speichern“ bleibt inaktiv.</a:t>
            </a:r>
            <a:endParaRPr lang="de-DE" dirty="0"/>
          </a:p>
        </p:txBody>
      </p:sp>
      <p:sp>
        <p:nvSpPr>
          <p:cNvPr id="4" name="Foliennummernplatzhalter 3">
            <a:extLst>
              <a:ext uri="{FF2B5EF4-FFF2-40B4-BE49-F238E27FC236}">
                <a16:creationId xmlns:a16="http://schemas.microsoft.com/office/drawing/2014/main" id="{62862802-C9EA-52AA-9CA5-51A1C684881D}"/>
              </a:ext>
            </a:extLst>
          </p:cNvPr>
          <p:cNvSpPr>
            <a:spLocks noGrp="1"/>
          </p:cNvSpPr>
          <p:nvPr>
            <p:ph type="sldNum" sz="quarter" idx="5"/>
          </p:nvPr>
        </p:nvSpPr>
        <p:spPr/>
        <p:txBody>
          <a:bodyPr/>
          <a:lstStyle/>
          <a:p>
            <a:fld id="{8D7E80DD-2EE3-450D-A645-7708699EE057}" type="slidenum">
              <a:rPr lang="de-DE" smtClean="0"/>
              <a:t>12</a:t>
            </a:fld>
            <a:endParaRPr lang="de-DE"/>
          </a:p>
        </p:txBody>
      </p:sp>
    </p:spTree>
    <p:extLst>
      <p:ext uri="{BB962C8B-B14F-4D97-AF65-F5344CB8AC3E}">
        <p14:creationId xmlns:p14="http://schemas.microsoft.com/office/powerpoint/2010/main" val="357723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Nach der Auswahl des Kurses, klicken Sie auf den Namen der Prüfung, um die Maske zur Eingabe der Noten zu öffnen.</a:t>
            </a:r>
          </a:p>
        </p:txBody>
      </p:sp>
      <p:sp>
        <p:nvSpPr>
          <p:cNvPr id="4" name="Foliennummernplatzhalter 3"/>
          <p:cNvSpPr>
            <a:spLocks noGrp="1"/>
          </p:cNvSpPr>
          <p:nvPr>
            <p:ph type="sldNum" sz="quarter" idx="5"/>
          </p:nvPr>
        </p:nvSpPr>
        <p:spPr/>
        <p:txBody>
          <a:bodyPr/>
          <a:lstStyle/>
          <a:p>
            <a:fld id="{8D7E80DD-2EE3-450D-A645-7708699EE057}" type="slidenum">
              <a:rPr lang="de-DE" smtClean="0"/>
              <a:t>2</a:t>
            </a:fld>
            <a:endParaRPr lang="de-DE"/>
          </a:p>
        </p:txBody>
      </p:sp>
    </p:spTree>
    <p:extLst>
      <p:ext uri="{BB962C8B-B14F-4D97-AF65-F5344CB8AC3E}">
        <p14:creationId xmlns:p14="http://schemas.microsoft.com/office/powerpoint/2010/main" val="1756882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dieser Maske haben Sie die Möglichkeit, die Gewichtung, das Prüfungsdatum sowie die Note einzugeben. Darüber hinaus kann für jeden Schüler, ähnlich wie im Notenmodul, ein individuelles Datum festgelegt werden.</a:t>
            </a:r>
          </a:p>
        </p:txBody>
      </p:sp>
      <p:sp>
        <p:nvSpPr>
          <p:cNvPr id="4" name="Foliennummernplatzhalter 3"/>
          <p:cNvSpPr>
            <a:spLocks noGrp="1"/>
          </p:cNvSpPr>
          <p:nvPr>
            <p:ph type="sldNum" sz="quarter" idx="5"/>
          </p:nvPr>
        </p:nvSpPr>
        <p:spPr/>
        <p:txBody>
          <a:bodyPr/>
          <a:lstStyle/>
          <a:p>
            <a:fld id="{8D7E80DD-2EE3-450D-A645-7708699EE057}" type="slidenum">
              <a:rPr lang="de-DE" smtClean="0"/>
              <a:t>3</a:t>
            </a:fld>
            <a:endParaRPr lang="de-DE"/>
          </a:p>
        </p:txBody>
      </p:sp>
    </p:spTree>
    <p:extLst>
      <p:ext uri="{BB962C8B-B14F-4D97-AF65-F5344CB8AC3E}">
        <p14:creationId xmlns:p14="http://schemas.microsoft.com/office/powerpoint/2010/main" val="2955829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dirty="0">
                <a:solidFill>
                  <a:srgbClr val="444444"/>
                </a:solidFill>
                <a:effectLst/>
                <a:latin typeface="Open Sans" panose="020B0606030504020204" pitchFamily="34" charset="0"/>
              </a:rPr>
              <a:t>Wenn Sie in der Maske weiter nach rechts scrollen, haben Sie die Möglichkeit, jeder Note eine Bemerkung hinzuzufügen.</a:t>
            </a:r>
            <a:endParaRPr lang="de-DE" dirty="0"/>
          </a:p>
        </p:txBody>
      </p:sp>
      <p:sp>
        <p:nvSpPr>
          <p:cNvPr id="4" name="Foliennummernplatzhalter 3"/>
          <p:cNvSpPr>
            <a:spLocks noGrp="1"/>
          </p:cNvSpPr>
          <p:nvPr>
            <p:ph type="sldNum" sz="quarter" idx="5"/>
          </p:nvPr>
        </p:nvSpPr>
        <p:spPr/>
        <p:txBody>
          <a:bodyPr/>
          <a:lstStyle/>
          <a:p>
            <a:fld id="{8D7E80DD-2EE3-450D-A645-7708699EE057}" type="slidenum">
              <a:rPr lang="de-DE" smtClean="0"/>
              <a:t>4</a:t>
            </a:fld>
            <a:endParaRPr lang="de-DE"/>
          </a:p>
        </p:txBody>
      </p:sp>
    </p:spTree>
    <p:extLst>
      <p:ext uri="{BB962C8B-B14F-4D97-AF65-F5344CB8AC3E}">
        <p14:creationId xmlns:p14="http://schemas.microsoft.com/office/powerpoint/2010/main" val="4131692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dirty="0">
                <a:solidFill>
                  <a:srgbClr val="1A202C"/>
                </a:solidFill>
                <a:effectLst/>
                <a:latin typeface="inter"/>
              </a:rPr>
              <a:t>Das Prüfungsdatum kann manuell eingegeben werden; Dabei wird es jedoch nicht auf alle Noten übertragen, um individuelle Prüfungsdaten nicht zu überschreiben. Durch einen Klick auf das Kalendersymbol öffnet sich die Kalenderansicht, in der Sie ein Prüfungsdatum auswählen können. </a:t>
            </a:r>
            <a:r>
              <a:rPr lang="de-DE" b="0" i="0">
                <a:solidFill>
                  <a:srgbClr val="1A202C"/>
                </a:solidFill>
                <a:effectLst/>
                <a:latin typeface="inter"/>
              </a:rPr>
              <a:t>Anschließend haben Sie die Möglichkeit zu entscheiden, ob das Datum erneut ohne Auswirkungen auf die einzelnen Noten übernommen oder auf alle Noten angewendet werden soll.</a:t>
            </a:r>
            <a:endParaRPr lang="de-DE" dirty="0"/>
          </a:p>
        </p:txBody>
      </p:sp>
      <p:sp>
        <p:nvSpPr>
          <p:cNvPr id="4" name="Foliennummernplatzhalter 3"/>
          <p:cNvSpPr>
            <a:spLocks noGrp="1"/>
          </p:cNvSpPr>
          <p:nvPr>
            <p:ph type="sldNum" sz="quarter" idx="5"/>
          </p:nvPr>
        </p:nvSpPr>
        <p:spPr/>
        <p:txBody>
          <a:bodyPr/>
          <a:lstStyle/>
          <a:p>
            <a:fld id="{8D7E80DD-2EE3-450D-A645-7708699EE057}" type="slidenum">
              <a:rPr lang="de-DE" smtClean="0"/>
              <a:t>5</a:t>
            </a:fld>
            <a:endParaRPr lang="de-DE"/>
          </a:p>
        </p:txBody>
      </p:sp>
    </p:spTree>
    <p:extLst>
      <p:ext uri="{BB962C8B-B14F-4D97-AF65-F5344CB8AC3E}">
        <p14:creationId xmlns:p14="http://schemas.microsoft.com/office/powerpoint/2010/main" val="184353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dirty="0">
                <a:solidFill>
                  <a:srgbClr val="444444"/>
                </a:solidFill>
                <a:effectLst/>
                <a:latin typeface="Open Sans" panose="020B0606030504020204" pitchFamily="34" charset="0"/>
              </a:rPr>
              <a:t>Sie können nun Ihre Noten eingeben oder ändern. Bitte beachten Sie, dass nur Noten im Bereich von 1 bis 6 sowie Punkte zwischen 1 und 15 eingetragen werden können. Nach jeder Eingabe oder Änderung wird der Button „Speichern“ aktiv.</a:t>
            </a:r>
            <a:endParaRPr lang="de-DE" dirty="0"/>
          </a:p>
        </p:txBody>
      </p:sp>
      <p:sp>
        <p:nvSpPr>
          <p:cNvPr id="4" name="Foliennummernplatzhalter 3"/>
          <p:cNvSpPr>
            <a:spLocks noGrp="1"/>
          </p:cNvSpPr>
          <p:nvPr>
            <p:ph type="sldNum" sz="quarter" idx="5"/>
          </p:nvPr>
        </p:nvSpPr>
        <p:spPr/>
        <p:txBody>
          <a:bodyPr/>
          <a:lstStyle/>
          <a:p>
            <a:fld id="{8D7E80DD-2EE3-450D-A645-7708699EE057}" type="slidenum">
              <a:rPr lang="de-DE" smtClean="0"/>
              <a:t>6</a:t>
            </a:fld>
            <a:endParaRPr lang="de-DE"/>
          </a:p>
        </p:txBody>
      </p:sp>
    </p:spTree>
    <p:extLst>
      <p:ext uri="{BB962C8B-B14F-4D97-AF65-F5344CB8AC3E}">
        <p14:creationId xmlns:p14="http://schemas.microsoft.com/office/powerpoint/2010/main" val="939623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27F4D-B3C9-FD25-DF03-53A09FAC3EA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DF6D46C-969E-62E0-3DF9-7AE085725D3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D21D891-BC91-24B1-F9CB-0061DE9F964D}"/>
              </a:ext>
            </a:extLst>
          </p:cNvPr>
          <p:cNvSpPr>
            <a:spLocks noGrp="1"/>
          </p:cNvSpPr>
          <p:nvPr>
            <p:ph type="body" idx="1"/>
          </p:nvPr>
        </p:nvSpPr>
        <p:spPr/>
        <p:txBody>
          <a:bodyPr/>
          <a:lstStyle/>
          <a:p>
            <a:r>
              <a:rPr lang="de-DE" b="0" i="0" dirty="0">
                <a:solidFill>
                  <a:srgbClr val="444444"/>
                </a:solidFill>
                <a:effectLst/>
                <a:latin typeface="Open Sans" panose="020B0606030504020204" pitchFamily="34" charset="0"/>
              </a:rPr>
              <a:t>Sollte die Eingabe nicht den Vorgaben entsprechen, wird das Feld rot markiert und der Button „Speichern“ bleibt inaktiv.</a:t>
            </a:r>
            <a:endParaRPr lang="de-DE" dirty="0"/>
          </a:p>
        </p:txBody>
      </p:sp>
      <p:sp>
        <p:nvSpPr>
          <p:cNvPr id="4" name="Foliennummernplatzhalter 3">
            <a:extLst>
              <a:ext uri="{FF2B5EF4-FFF2-40B4-BE49-F238E27FC236}">
                <a16:creationId xmlns:a16="http://schemas.microsoft.com/office/drawing/2014/main" id="{F84B1BA3-52FB-012C-AAE5-7C026AA4CBD4}"/>
              </a:ext>
            </a:extLst>
          </p:cNvPr>
          <p:cNvSpPr>
            <a:spLocks noGrp="1"/>
          </p:cNvSpPr>
          <p:nvPr>
            <p:ph type="sldNum" sz="quarter" idx="5"/>
          </p:nvPr>
        </p:nvSpPr>
        <p:spPr/>
        <p:txBody>
          <a:bodyPr/>
          <a:lstStyle/>
          <a:p>
            <a:fld id="{8D7E80DD-2EE3-450D-A645-7708699EE057}" type="slidenum">
              <a:rPr lang="de-DE" smtClean="0"/>
              <a:t>7</a:t>
            </a:fld>
            <a:endParaRPr lang="de-DE"/>
          </a:p>
        </p:txBody>
      </p:sp>
    </p:spTree>
    <p:extLst>
      <p:ext uri="{BB962C8B-B14F-4D97-AF65-F5344CB8AC3E}">
        <p14:creationId xmlns:p14="http://schemas.microsoft.com/office/powerpoint/2010/main" val="261939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63521-F04F-B9B5-1677-2CCC646C40D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1C3DF44-9681-B8CE-7379-25D6F111845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38833C9-E5D0-7C6F-C6B1-C4FA98404725}"/>
              </a:ext>
            </a:extLst>
          </p:cNvPr>
          <p:cNvSpPr>
            <a:spLocks noGrp="1"/>
          </p:cNvSpPr>
          <p:nvPr>
            <p:ph type="body" idx="1"/>
          </p:nvPr>
        </p:nvSpPr>
        <p:spPr/>
        <p:txBody>
          <a:bodyPr/>
          <a:lstStyle/>
          <a:p>
            <a:r>
              <a:rPr lang="de-DE" b="0" i="0" dirty="0">
                <a:solidFill>
                  <a:srgbClr val="444444"/>
                </a:solidFill>
                <a:effectLst/>
                <a:latin typeface="Open Sans" panose="020B0606030504020204" pitchFamily="34" charset="0"/>
              </a:rPr>
              <a:t>Wenn Sie nach unten scrollen, sehen Sie die Notenverteilung sowie den Notenschlüssel. Dieser muss derzeit manuell eingegeben werden und kann noch nicht gespeichert werden. Eine entsprechende Funktion wird in einer der nächsten Versionen implementiert.</a:t>
            </a:r>
          </a:p>
        </p:txBody>
      </p:sp>
      <p:sp>
        <p:nvSpPr>
          <p:cNvPr id="4" name="Foliennummernplatzhalter 3">
            <a:extLst>
              <a:ext uri="{FF2B5EF4-FFF2-40B4-BE49-F238E27FC236}">
                <a16:creationId xmlns:a16="http://schemas.microsoft.com/office/drawing/2014/main" id="{37D05E15-F71B-D999-0616-0CBE2EEE2B7D}"/>
              </a:ext>
            </a:extLst>
          </p:cNvPr>
          <p:cNvSpPr>
            <a:spLocks noGrp="1"/>
          </p:cNvSpPr>
          <p:nvPr>
            <p:ph type="sldNum" sz="quarter" idx="5"/>
          </p:nvPr>
        </p:nvSpPr>
        <p:spPr/>
        <p:txBody>
          <a:bodyPr/>
          <a:lstStyle/>
          <a:p>
            <a:fld id="{8D7E80DD-2EE3-450D-A645-7708699EE057}" type="slidenum">
              <a:rPr lang="de-DE" smtClean="0"/>
              <a:t>8</a:t>
            </a:fld>
            <a:endParaRPr lang="de-DE"/>
          </a:p>
        </p:txBody>
      </p:sp>
    </p:spTree>
    <p:extLst>
      <p:ext uri="{BB962C8B-B14F-4D97-AF65-F5344CB8AC3E}">
        <p14:creationId xmlns:p14="http://schemas.microsoft.com/office/powerpoint/2010/main" val="283437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2863A-33F7-2570-832D-19471B83088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2DB0DC7-9C56-BDCC-5010-27889EB811C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AB6DC99-5643-116D-C9CF-F500EC794209}"/>
              </a:ext>
            </a:extLst>
          </p:cNvPr>
          <p:cNvSpPr>
            <a:spLocks noGrp="1"/>
          </p:cNvSpPr>
          <p:nvPr>
            <p:ph type="body" idx="1"/>
          </p:nvPr>
        </p:nvSpPr>
        <p:spPr/>
        <p:txBody>
          <a:bodyPr/>
          <a:lstStyle/>
          <a:p>
            <a:r>
              <a:rPr lang="de-DE" b="0" i="0" dirty="0">
                <a:solidFill>
                  <a:srgbClr val="444444"/>
                </a:solidFill>
                <a:effectLst/>
                <a:latin typeface="Open Sans" panose="020B0606030504020204" pitchFamily="34" charset="0"/>
              </a:rPr>
              <a:t>Setzen Sie das Häkchen in der Checkbox „Oberstufe“, erfolgt eine Anpassung der Ansicht der Notenverteilung und des Notenschlüssels.</a:t>
            </a:r>
            <a:endParaRPr lang="de-DE" dirty="0"/>
          </a:p>
        </p:txBody>
      </p:sp>
      <p:sp>
        <p:nvSpPr>
          <p:cNvPr id="4" name="Foliennummernplatzhalter 3">
            <a:extLst>
              <a:ext uri="{FF2B5EF4-FFF2-40B4-BE49-F238E27FC236}">
                <a16:creationId xmlns:a16="http://schemas.microsoft.com/office/drawing/2014/main" id="{9D76644F-E7A6-358B-399B-E461BBF5731E}"/>
              </a:ext>
            </a:extLst>
          </p:cNvPr>
          <p:cNvSpPr>
            <a:spLocks noGrp="1"/>
          </p:cNvSpPr>
          <p:nvPr>
            <p:ph type="sldNum" sz="quarter" idx="5"/>
          </p:nvPr>
        </p:nvSpPr>
        <p:spPr/>
        <p:txBody>
          <a:bodyPr/>
          <a:lstStyle/>
          <a:p>
            <a:fld id="{8D7E80DD-2EE3-450D-A645-7708699EE057}" type="slidenum">
              <a:rPr lang="de-DE" smtClean="0"/>
              <a:t>9</a:t>
            </a:fld>
            <a:endParaRPr lang="de-DE"/>
          </a:p>
        </p:txBody>
      </p:sp>
    </p:spTree>
    <p:extLst>
      <p:ext uri="{BB962C8B-B14F-4D97-AF65-F5344CB8AC3E}">
        <p14:creationId xmlns:p14="http://schemas.microsoft.com/office/powerpoint/2010/main" val="118002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43007" y="883861"/>
            <a:ext cx="2754075" cy="1880235"/>
          </a:xfrm>
        </p:spPr>
        <p:txBody>
          <a:bodyPr anchor="b"/>
          <a:lstStyle>
            <a:lvl1pPr algn="ctr">
              <a:defRPr sz="2126"/>
            </a:lvl1pPr>
          </a:lstStyle>
          <a:p>
            <a:r>
              <a:rPr lang="de-DE"/>
              <a:t>Mastertitelformat bearbeiten</a:t>
            </a:r>
            <a:endParaRPr lang="en-US" dirty="0"/>
          </a:p>
        </p:txBody>
      </p:sp>
      <p:sp>
        <p:nvSpPr>
          <p:cNvPr id="3" name="Subtitle 2"/>
          <p:cNvSpPr>
            <a:spLocks noGrp="1"/>
          </p:cNvSpPr>
          <p:nvPr>
            <p:ph type="subTitle" idx="1"/>
          </p:nvPr>
        </p:nvSpPr>
        <p:spPr>
          <a:xfrm>
            <a:off x="405011" y="2836605"/>
            <a:ext cx="2430066" cy="1303913"/>
          </a:xfrm>
        </p:spPr>
        <p:txBody>
          <a:bodyPr/>
          <a:lstStyle>
            <a:lvl1pPr marL="0" indent="0" algn="ctr">
              <a:buNone/>
              <a:defRPr sz="850"/>
            </a:lvl1pPr>
            <a:lvl2pPr marL="161986" indent="0" algn="ctr">
              <a:buNone/>
              <a:defRPr sz="709"/>
            </a:lvl2pPr>
            <a:lvl3pPr marL="323972" indent="0" algn="ctr">
              <a:buNone/>
              <a:defRPr sz="638"/>
            </a:lvl3pPr>
            <a:lvl4pPr marL="485958" indent="0" algn="ctr">
              <a:buNone/>
              <a:defRPr sz="567"/>
            </a:lvl4pPr>
            <a:lvl5pPr marL="647944" indent="0" algn="ctr">
              <a:buNone/>
              <a:defRPr sz="567"/>
            </a:lvl5pPr>
            <a:lvl6pPr marL="809930" indent="0" algn="ctr">
              <a:buNone/>
              <a:defRPr sz="567"/>
            </a:lvl6pPr>
            <a:lvl7pPr marL="971916" indent="0" algn="ctr">
              <a:buNone/>
              <a:defRPr sz="567"/>
            </a:lvl7pPr>
            <a:lvl8pPr marL="1133902" indent="0" algn="ctr">
              <a:buNone/>
              <a:defRPr sz="567"/>
            </a:lvl8pPr>
            <a:lvl9pPr marL="1295888" indent="0" algn="ctr">
              <a:buNone/>
              <a:defRPr sz="567"/>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FB6A0AC-609C-4E02-B27F-B3EE85DD94FA}" type="datetimeFigureOut">
              <a:rPr lang="de-DE" smtClean="0"/>
              <a:t>28.01.2025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D21FBA9-EB1A-43B5-9525-7FF799F087D6}" type="slidenum">
              <a:rPr lang="de-DE" smtClean="0"/>
              <a:t>‹Nr.›</a:t>
            </a:fld>
            <a:endParaRPr lang="de-DE"/>
          </a:p>
        </p:txBody>
      </p:sp>
    </p:spTree>
    <p:extLst>
      <p:ext uri="{BB962C8B-B14F-4D97-AF65-F5344CB8AC3E}">
        <p14:creationId xmlns:p14="http://schemas.microsoft.com/office/powerpoint/2010/main" val="2327632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FB6A0AC-609C-4E02-B27F-B3EE85DD94FA}" type="datetimeFigureOut">
              <a:rPr lang="de-DE" smtClean="0"/>
              <a:t>28.01.2025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D21FBA9-EB1A-43B5-9525-7FF799F087D6}" type="slidenum">
              <a:rPr lang="de-DE" smtClean="0"/>
              <a:t>‹Nr.›</a:t>
            </a:fld>
            <a:endParaRPr lang="de-DE"/>
          </a:p>
        </p:txBody>
      </p:sp>
    </p:spTree>
    <p:extLst>
      <p:ext uri="{BB962C8B-B14F-4D97-AF65-F5344CB8AC3E}">
        <p14:creationId xmlns:p14="http://schemas.microsoft.com/office/powerpoint/2010/main" val="316612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688" y="287536"/>
            <a:ext cx="698644" cy="4576822"/>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222756" y="287536"/>
            <a:ext cx="2055431" cy="4576822"/>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FB6A0AC-609C-4E02-B27F-B3EE85DD94FA}" type="datetimeFigureOut">
              <a:rPr lang="de-DE" smtClean="0"/>
              <a:t>28.01.2025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D21FBA9-EB1A-43B5-9525-7FF799F087D6}" type="slidenum">
              <a:rPr lang="de-DE" smtClean="0"/>
              <a:t>‹Nr.›</a:t>
            </a:fld>
            <a:endParaRPr lang="de-DE"/>
          </a:p>
        </p:txBody>
      </p:sp>
    </p:spTree>
    <p:extLst>
      <p:ext uri="{BB962C8B-B14F-4D97-AF65-F5344CB8AC3E}">
        <p14:creationId xmlns:p14="http://schemas.microsoft.com/office/powerpoint/2010/main" val="312468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FB6A0AC-609C-4E02-B27F-B3EE85DD94FA}" type="datetimeFigureOut">
              <a:rPr lang="de-DE" smtClean="0"/>
              <a:t>28.01.2025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D21FBA9-EB1A-43B5-9525-7FF799F087D6}" type="slidenum">
              <a:rPr lang="de-DE" smtClean="0"/>
              <a:t>‹Nr.›</a:t>
            </a:fld>
            <a:endParaRPr lang="de-DE"/>
          </a:p>
        </p:txBody>
      </p:sp>
    </p:spTree>
    <p:extLst>
      <p:ext uri="{BB962C8B-B14F-4D97-AF65-F5344CB8AC3E}">
        <p14:creationId xmlns:p14="http://schemas.microsoft.com/office/powerpoint/2010/main" val="1728415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21069" y="1346420"/>
            <a:ext cx="2794576" cy="2246530"/>
          </a:xfrm>
        </p:spPr>
        <p:txBody>
          <a:bodyPr anchor="b"/>
          <a:lstStyle>
            <a:lvl1pPr>
              <a:defRPr sz="2126"/>
            </a:lvl1pPr>
          </a:lstStyle>
          <a:p>
            <a:r>
              <a:rPr lang="de-DE"/>
              <a:t>Mastertitelformat bearbeiten</a:t>
            </a:r>
            <a:endParaRPr lang="en-US" dirty="0"/>
          </a:p>
        </p:txBody>
      </p:sp>
      <p:sp>
        <p:nvSpPr>
          <p:cNvPr id="3" name="Text Placeholder 2"/>
          <p:cNvSpPr>
            <a:spLocks noGrp="1"/>
          </p:cNvSpPr>
          <p:nvPr>
            <p:ph type="body" idx="1"/>
          </p:nvPr>
        </p:nvSpPr>
        <p:spPr>
          <a:xfrm>
            <a:off x="221069" y="3614203"/>
            <a:ext cx="2794576" cy="1181397"/>
          </a:xfrm>
        </p:spPr>
        <p:txBody>
          <a:bodyPr/>
          <a:lstStyle>
            <a:lvl1pPr marL="0" indent="0">
              <a:buNone/>
              <a:defRPr sz="850">
                <a:solidFill>
                  <a:schemeClr val="tx1"/>
                </a:solidFill>
              </a:defRPr>
            </a:lvl1pPr>
            <a:lvl2pPr marL="161986" indent="0">
              <a:buNone/>
              <a:defRPr sz="709">
                <a:solidFill>
                  <a:schemeClr val="tx1">
                    <a:tint val="75000"/>
                  </a:schemeClr>
                </a:solidFill>
              </a:defRPr>
            </a:lvl2pPr>
            <a:lvl3pPr marL="323972" indent="0">
              <a:buNone/>
              <a:defRPr sz="638">
                <a:solidFill>
                  <a:schemeClr val="tx1">
                    <a:tint val="75000"/>
                  </a:schemeClr>
                </a:solidFill>
              </a:defRPr>
            </a:lvl3pPr>
            <a:lvl4pPr marL="485958" indent="0">
              <a:buNone/>
              <a:defRPr sz="567">
                <a:solidFill>
                  <a:schemeClr val="tx1">
                    <a:tint val="75000"/>
                  </a:schemeClr>
                </a:solidFill>
              </a:defRPr>
            </a:lvl4pPr>
            <a:lvl5pPr marL="647944" indent="0">
              <a:buNone/>
              <a:defRPr sz="567">
                <a:solidFill>
                  <a:schemeClr val="tx1">
                    <a:tint val="75000"/>
                  </a:schemeClr>
                </a:solidFill>
              </a:defRPr>
            </a:lvl5pPr>
            <a:lvl6pPr marL="809930" indent="0">
              <a:buNone/>
              <a:defRPr sz="567">
                <a:solidFill>
                  <a:schemeClr val="tx1">
                    <a:tint val="75000"/>
                  </a:schemeClr>
                </a:solidFill>
              </a:defRPr>
            </a:lvl6pPr>
            <a:lvl7pPr marL="971916" indent="0">
              <a:buNone/>
              <a:defRPr sz="567">
                <a:solidFill>
                  <a:schemeClr val="tx1">
                    <a:tint val="75000"/>
                  </a:schemeClr>
                </a:solidFill>
              </a:defRPr>
            </a:lvl7pPr>
            <a:lvl8pPr marL="1133902" indent="0">
              <a:buNone/>
              <a:defRPr sz="567">
                <a:solidFill>
                  <a:schemeClr val="tx1">
                    <a:tint val="75000"/>
                  </a:schemeClr>
                </a:solidFill>
              </a:defRPr>
            </a:lvl8pPr>
            <a:lvl9pPr marL="1295888" indent="0">
              <a:buNone/>
              <a:defRPr sz="567">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FB6A0AC-609C-4E02-B27F-B3EE85DD94FA}" type="datetimeFigureOut">
              <a:rPr lang="de-DE" smtClean="0"/>
              <a:t>28.01.2025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D21FBA9-EB1A-43B5-9525-7FF799F087D6}" type="slidenum">
              <a:rPr lang="de-DE" smtClean="0"/>
              <a:t>‹Nr.›</a:t>
            </a:fld>
            <a:endParaRPr lang="de-DE"/>
          </a:p>
        </p:txBody>
      </p:sp>
    </p:spTree>
    <p:extLst>
      <p:ext uri="{BB962C8B-B14F-4D97-AF65-F5344CB8AC3E}">
        <p14:creationId xmlns:p14="http://schemas.microsoft.com/office/powerpoint/2010/main" val="1311127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222756" y="1437680"/>
            <a:ext cx="1377037" cy="342667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1640295" y="1437680"/>
            <a:ext cx="1377037" cy="342667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FB6A0AC-609C-4E02-B27F-B3EE85DD94FA}" type="datetimeFigureOut">
              <a:rPr lang="de-DE" smtClean="0"/>
              <a:t>28.01.2025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D21FBA9-EB1A-43B5-9525-7FF799F087D6}" type="slidenum">
              <a:rPr lang="de-DE" smtClean="0"/>
              <a:t>‹Nr.›</a:t>
            </a:fld>
            <a:endParaRPr lang="de-DE"/>
          </a:p>
        </p:txBody>
      </p:sp>
    </p:spTree>
    <p:extLst>
      <p:ext uri="{BB962C8B-B14F-4D97-AF65-F5344CB8AC3E}">
        <p14:creationId xmlns:p14="http://schemas.microsoft.com/office/powerpoint/2010/main" val="281369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223178" y="287537"/>
            <a:ext cx="2794576" cy="1043881"/>
          </a:xfrm>
        </p:spPr>
        <p:txBody>
          <a:bodyPr/>
          <a:lstStyle/>
          <a:p>
            <a:r>
              <a:rPr lang="de-DE"/>
              <a:t>Mastertitelformat bearbeiten</a:t>
            </a:r>
            <a:endParaRPr lang="en-US" dirty="0"/>
          </a:p>
        </p:txBody>
      </p:sp>
      <p:sp>
        <p:nvSpPr>
          <p:cNvPr id="3" name="Text Placeholder 2"/>
          <p:cNvSpPr>
            <a:spLocks noGrp="1"/>
          </p:cNvSpPr>
          <p:nvPr>
            <p:ph type="body" idx="1"/>
          </p:nvPr>
        </p:nvSpPr>
        <p:spPr>
          <a:xfrm>
            <a:off x="223178" y="1323916"/>
            <a:ext cx="1370709" cy="648831"/>
          </a:xfrm>
        </p:spPr>
        <p:txBody>
          <a:bodyPr anchor="b"/>
          <a:lstStyle>
            <a:lvl1pPr marL="0" indent="0">
              <a:buNone/>
              <a:defRPr sz="850" b="1"/>
            </a:lvl1pPr>
            <a:lvl2pPr marL="161986" indent="0">
              <a:buNone/>
              <a:defRPr sz="709" b="1"/>
            </a:lvl2pPr>
            <a:lvl3pPr marL="323972" indent="0">
              <a:buNone/>
              <a:defRPr sz="638" b="1"/>
            </a:lvl3pPr>
            <a:lvl4pPr marL="485958" indent="0">
              <a:buNone/>
              <a:defRPr sz="567" b="1"/>
            </a:lvl4pPr>
            <a:lvl5pPr marL="647944" indent="0">
              <a:buNone/>
              <a:defRPr sz="567" b="1"/>
            </a:lvl5pPr>
            <a:lvl6pPr marL="809930" indent="0">
              <a:buNone/>
              <a:defRPr sz="567" b="1"/>
            </a:lvl6pPr>
            <a:lvl7pPr marL="971916" indent="0">
              <a:buNone/>
              <a:defRPr sz="567" b="1"/>
            </a:lvl7pPr>
            <a:lvl8pPr marL="1133902" indent="0">
              <a:buNone/>
              <a:defRPr sz="567" b="1"/>
            </a:lvl8pPr>
            <a:lvl9pPr marL="1295888" indent="0">
              <a:buNone/>
              <a:defRPr sz="567" b="1"/>
            </a:lvl9pPr>
          </a:lstStyle>
          <a:p>
            <a:pPr lvl="0"/>
            <a:r>
              <a:rPr lang="de-DE"/>
              <a:t>Mastertextformat bearbeiten</a:t>
            </a:r>
          </a:p>
        </p:txBody>
      </p:sp>
      <p:sp>
        <p:nvSpPr>
          <p:cNvPr id="4" name="Content Placeholder 3"/>
          <p:cNvSpPr>
            <a:spLocks noGrp="1"/>
          </p:cNvSpPr>
          <p:nvPr>
            <p:ph sz="half" idx="2"/>
          </p:nvPr>
        </p:nvSpPr>
        <p:spPr>
          <a:xfrm>
            <a:off x="223178" y="1972747"/>
            <a:ext cx="1370709" cy="29016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1640295" y="1323916"/>
            <a:ext cx="1377459" cy="648831"/>
          </a:xfrm>
        </p:spPr>
        <p:txBody>
          <a:bodyPr anchor="b"/>
          <a:lstStyle>
            <a:lvl1pPr marL="0" indent="0">
              <a:buNone/>
              <a:defRPr sz="850" b="1"/>
            </a:lvl1pPr>
            <a:lvl2pPr marL="161986" indent="0">
              <a:buNone/>
              <a:defRPr sz="709" b="1"/>
            </a:lvl2pPr>
            <a:lvl3pPr marL="323972" indent="0">
              <a:buNone/>
              <a:defRPr sz="638" b="1"/>
            </a:lvl3pPr>
            <a:lvl4pPr marL="485958" indent="0">
              <a:buNone/>
              <a:defRPr sz="567" b="1"/>
            </a:lvl4pPr>
            <a:lvl5pPr marL="647944" indent="0">
              <a:buNone/>
              <a:defRPr sz="567" b="1"/>
            </a:lvl5pPr>
            <a:lvl6pPr marL="809930" indent="0">
              <a:buNone/>
              <a:defRPr sz="567" b="1"/>
            </a:lvl6pPr>
            <a:lvl7pPr marL="971916" indent="0">
              <a:buNone/>
              <a:defRPr sz="567" b="1"/>
            </a:lvl7pPr>
            <a:lvl8pPr marL="1133902" indent="0">
              <a:buNone/>
              <a:defRPr sz="567" b="1"/>
            </a:lvl8pPr>
            <a:lvl9pPr marL="1295888" indent="0">
              <a:buNone/>
              <a:defRPr sz="567" b="1"/>
            </a:lvl9pPr>
          </a:lstStyle>
          <a:p>
            <a:pPr lvl="0"/>
            <a:r>
              <a:rPr lang="de-DE"/>
              <a:t>Mastertextformat bearbeiten</a:t>
            </a:r>
          </a:p>
        </p:txBody>
      </p:sp>
      <p:sp>
        <p:nvSpPr>
          <p:cNvPr id="6" name="Content Placeholder 5"/>
          <p:cNvSpPr>
            <a:spLocks noGrp="1"/>
          </p:cNvSpPr>
          <p:nvPr>
            <p:ph sz="quarter" idx="4"/>
          </p:nvPr>
        </p:nvSpPr>
        <p:spPr>
          <a:xfrm>
            <a:off x="1640295" y="1972747"/>
            <a:ext cx="1377459" cy="290161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FB6A0AC-609C-4E02-B27F-B3EE85DD94FA}" type="datetimeFigureOut">
              <a:rPr lang="de-DE" smtClean="0"/>
              <a:t>28.01.2025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D21FBA9-EB1A-43B5-9525-7FF799F087D6}" type="slidenum">
              <a:rPr lang="de-DE" smtClean="0"/>
              <a:t>‹Nr.›</a:t>
            </a:fld>
            <a:endParaRPr lang="de-DE"/>
          </a:p>
        </p:txBody>
      </p:sp>
    </p:spTree>
    <p:extLst>
      <p:ext uri="{BB962C8B-B14F-4D97-AF65-F5344CB8AC3E}">
        <p14:creationId xmlns:p14="http://schemas.microsoft.com/office/powerpoint/2010/main" val="620982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FB6A0AC-609C-4E02-B27F-B3EE85DD94FA}" type="datetimeFigureOut">
              <a:rPr lang="de-DE" smtClean="0"/>
              <a:t>28.01.2025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1D21FBA9-EB1A-43B5-9525-7FF799F087D6}" type="slidenum">
              <a:rPr lang="de-DE" smtClean="0"/>
              <a:t>‹Nr.›</a:t>
            </a:fld>
            <a:endParaRPr lang="de-DE"/>
          </a:p>
        </p:txBody>
      </p:sp>
    </p:spTree>
    <p:extLst>
      <p:ext uri="{BB962C8B-B14F-4D97-AF65-F5344CB8AC3E}">
        <p14:creationId xmlns:p14="http://schemas.microsoft.com/office/powerpoint/2010/main" val="329662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B6A0AC-609C-4E02-B27F-B3EE85DD94FA}" type="datetimeFigureOut">
              <a:rPr lang="de-DE" smtClean="0"/>
              <a:t>28.01.2025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1D21FBA9-EB1A-43B5-9525-7FF799F087D6}" type="slidenum">
              <a:rPr lang="de-DE" smtClean="0"/>
              <a:t>‹Nr.›</a:t>
            </a:fld>
            <a:endParaRPr lang="de-DE"/>
          </a:p>
        </p:txBody>
      </p:sp>
    </p:spTree>
    <p:extLst>
      <p:ext uri="{BB962C8B-B14F-4D97-AF65-F5344CB8AC3E}">
        <p14:creationId xmlns:p14="http://schemas.microsoft.com/office/powerpoint/2010/main" val="173664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23178" y="360045"/>
            <a:ext cx="1045013" cy="1260158"/>
          </a:xfrm>
        </p:spPr>
        <p:txBody>
          <a:bodyPr anchor="b"/>
          <a:lstStyle>
            <a:lvl1pPr>
              <a:defRPr sz="1134"/>
            </a:lvl1pPr>
          </a:lstStyle>
          <a:p>
            <a:r>
              <a:rPr lang="de-DE"/>
              <a:t>Mastertitelformat bearbeiten</a:t>
            </a:r>
            <a:endParaRPr lang="en-US" dirty="0"/>
          </a:p>
        </p:txBody>
      </p:sp>
      <p:sp>
        <p:nvSpPr>
          <p:cNvPr id="3" name="Content Placeholder 2"/>
          <p:cNvSpPr>
            <a:spLocks noGrp="1"/>
          </p:cNvSpPr>
          <p:nvPr>
            <p:ph idx="1"/>
          </p:nvPr>
        </p:nvSpPr>
        <p:spPr>
          <a:xfrm>
            <a:off x="1377459" y="777598"/>
            <a:ext cx="1640295" cy="3837980"/>
          </a:xfrm>
        </p:spPr>
        <p:txBody>
          <a:bodyPr/>
          <a:lstStyle>
            <a:lvl1pPr>
              <a:defRPr sz="1134"/>
            </a:lvl1pPr>
            <a:lvl2pPr>
              <a:defRPr sz="992"/>
            </a:lvl2pPr>
            <a:lvl3pPr>
              <a:defRPr sz="850"/>
            </a:lvl3pPr>
            <a:lvl4pPr>
              <a:defRPr sz="709"/>
            </a:lvl4pPr>
            <a:lvl5pPr>
              <a:defRPr sz="709"/>
            </a:lvl5pPr>
            <a:lvl6pPr>
              <a:defRPr sz="709"/>
            </a:lvl6pPr>
            <a:lvl7pPr>
              <a:defRPr sz="709"/>
            </a:lvl7pPr>
            <a:lvl8pPr>
              <a:defRPr sz="709"/>
            </a:lvl8pPr>
            <a:lvl9pPr>
              <a:defRPr sz="709"/>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23178" y="1620202"/>
            <a:ext cx="1045013" cy="3001626"/>
          </a:xfrm>
        </p:spPr>
        <p:txBody>
          <a:bodyPr/>
          <a:lstStyle>
            <a:lvl1pPr marL="0" indent="0">
              <a:buNone/>
              <a:defRPr sz="567"/>
            </a:lvl1pPr>
            <a:lvl2pPr marL="161986" indent="0">
              <a:buNone/>
              <a:defRPr sz="496"/>
            </a:lvl2pPr>
            <a:lvl3pPr marL="323972" indent="0">
              <a:buNone/>
              <a:defRPr sz="425"/>
            </a:lvl3pPr>
            <a:lvl4pPr marL="485958" indent="0">
              <a:buNone/>
              <a:defRPr sz="354"/>
            </a:lvl4pPr>
            <a:lvl5pPr marL="647944" indent="0">
              <a:buNone/>
              <a:defRPr sz="354"/>
            </a:lvl5pPr>
            <a:lvl6pPr marL="809930" indent="0">
              <a:buNone/>
              <a:defRPr sz="354"/>
            </a:lvl6pPr>
            <a:lvl7pPr marL="971916" indent="0">
              <a:buNone/>
              <a:defRPr sz="354"/>
            </a:lvl7pPr>
            <a:lvl8pPr marL="1133902" indent="0">
              <a:buNone/>
              <a:defRPr sz="354"/>
            </a:lvl8pPr>
            <a:lvl9pPr marL="1295888" indent="0">
              <a:buNone/>
              <a:defRPr sz="354"/>
            </a:lvl9pPr>
          </a:lstStyle>
          <a:p>
            <a:pPr lvl="0"/>
            <a:r>
              <a:rPr lang="de-DE"/>
              <a:t>Mastertextformat bearbeiten</a:t>
            </a:r>
          </a:p>
        </p:txBody>
      </p:sp>
      <p:sp>
        <p:nvSpPr>
          <p:cNvPr id="5" name="Date Placeholder 4"/>
          <p:cNvSpPr>
            <a:spLocks noGrp="1"/>
          </p:cNvSpPr>
          <p:nvPr>
            <p:ph type="dt" sz="half" idx="10"/>
          </p:nvPr>
        </p:nvSpPr>
        <p:spPr/>
        <p:txBody>
          <a:bodyPr/>
          <a:lstStyle/>
          <a:p>
            <a:fld id="{4FB6A0AC-609C-4E02-B27F-B3EE85DD94FA}" type="datetimeFigureOut">
              <a:rPr lang="de-DE" smtClean="0"/>
              <a:t>28.01.2025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D21FBA9-EB1A-43B5-9525-7FF799F087D6}" type="slidenum">
              <a:rPr lang="de-DE" smtClean="0"/>
              <a:t>‹Nr.›</a:t>
            </a:fld>
            <a:endParaRPr lang="de-DE"/>
          </a:p>
        </p:txBody>
      </p:sp>
    </p:spTree>
    <p:extLst>
      <p:ext uri="{BB962C8B-B14F-4D97-AF65-F5344CB8AC3E}">
        <p14:creationId xmlns:p14="http://schemas.microsoft.com/office/powerpoint/2010/main" val="55861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23178" y="360045"/>
            <a:ext cx="1045013" cy="1260158"/>
          </a:xfrm>
        </p:spPr>
        <p:txBody>
          <a:bodyPr anchor="b"/>
          <a:lstStyle>
            <a:lvl1pPr>
              <a:defRPr sz="1134"/>
            </a:lvl1pPr>
          </a:lstStyle>
          <a:p>
            <a:r>
              <a:rPr lang="de-DE"/>
              <a:t>Mastertitelformat bearbeiten</a:t>
            </a:r>
            <a:endParaRPr lang="en-US" dirty="0"/>
          </a:p>
        </p:txBody>
      </p:sp>
      <p:sp>
        <p:nvSpPr>
          <p:cNvPr id="3" name="Picture Placeholder 2"/>
          <p:cNvSpPr>
            <a:spLocks noGrp="1" noChangeAspect="1"/>
          </p:cNvSpPr>
          <p:nvPr>
            <p:ph type="pic" idx="1"/>
          </p:nvPr>
        </p:nvSpPr>
        <p:spPr>
          <a:xfrm>
            <a:off x="1377459" y="777598"/>
            <a:ext cx="1640295" cy="3837980"/>
          </a:xfrm>
        </p:spPr>
        <p:txBody>
          <a:bodyPr anchor="t"/>
          <a:lstStyle>
            <a:lvl1pPr marL="0" indent="0">
              <a:buNone/>
              <a:defRPr sz="1134"/>
            </a:lvl1pPr>
            <a:lvl2pPr marL="161986" indent="0">
              <a:buNone/>
              <a:defRPr sz="992"/>
            </a:lvl2pPr>
            <a:lvl3pPr marL="323972" indent="0">
              <a:buNone/>
              <a:defRPr sz="850"/>
            </a:lvl3pPr>
            <a:lvl4pPr marL="485958" indent="0">
              <a:buNone/>
              <a:defRPr sz="709"/>
            </a:lvl4pPr>
            <a:lvl5pPr marL="647944" indent="0">
              <a:buNone/>
              <a:defRPr sz="709"/>
            </a:lvl5pPr>
            <a:lvl6pPr marL="809930" indent="0">
              <a:buNone/>
              <a:defRPr sz="709"/>
            </a:lvl6pPr>
            <a:lvl7pPr marL="971916" indent="0">
              <a:buNone/>
              <a:defRPr sz="709"/>
            </a:lvl7pPr>
            <a:lvl8pPr marL="1133902" indent="0">
              <a:buNone/>
              <a:defRPr sz="709"/>
            </a:lvl8pPr>
            <a:lvl9pPr marL="1295888" indent="0">
              <a:buNone/>
              <a:defRPr sz="709"/>
            </a:lvl9pPr>
          </a:lstStyle>
          <a:p>
            <a:r>
              <a:rPr lang="de-DE"/>
              <a:t>Bild durch Klicken auf Symbol hinzufügen</a:t>
            </a:r>
            <a:endParaRPr lang="en-US" dirty="0"/>
          </a:p>
        </p:txBody>
      </p:sp>
      <p:sp>
        <p:nvSpPr>
          <p:cNvPr id="4" name="Text Placeholder 3"/>
          <p:cNvSpPr>
            <a:spLocks noGrp="1"/>
          </p:cNvSpPr>
          <p:nvPr>
            <p:ph type="body" sz="half" idx="2"/>
          </p:nvPr>
        </p:nvSpPr>
        <p:spPr>
          <a:xfrm>
            <a:off x="223178" y="1620202"/>
            <a:ext cx="1045013" cy="3001626"/>
          </a:xfrm>
        </p:spPr>
        <p:txBody>
          <a:bodyPr/>
          <a:lstStyle>
            <a:lvl1pPr marL="0" indent="0">
              <a:buNone/>
              <a:defRPr sz="567"/>
            </a:lvl1pPr>
            <a:lvl2pPr marL="161986" indent="0">
              <a:buNone/>
              <a:defRPr sz="496"/>
            </a:lvl2pPr>
            <a:lvl3pPr marL="323972" indent="0">
              <a:buNone/>
              <a:defRPr sz="425"/>
            </a:lvl3pPr>
            <a:lvl4pPr marL="485958" indent="0">
              <a:buNone/>
              <a:defRPr sz="354"/>
            </a:lvl4pPr>
            <a:lvl5pPr marL="647944" indent="0">
              <a:buNone/>
              <a:defRPr sz="354"/>
            </a:lvl5pPr>
            <a:lvl6pPr marL="809930" indent="0">
              <a:buNone/>
              <a:defRPr sz="354"/>
            </a:lvl6pPr>
            <a:lvl7pPr marL="971916" indent="0">
              <a:buNone/>
              <a:defRPr sz="354"/>
            </a:lvl7pPr>
            <a:lvl8pPr marL="1133902" indent="0">
              <a:buNone/>
              <a:defRPr sz="354"/>
            </a:lvl8pPr>
            <a:lvl9pPr marL="1295888" indent="0">
              <a:buNone/>
              <a:defRPr sz="354"/>
            </a:lvl9pPr>
          </a:lstStyle>
          <a:p>
            <a:pPr lvl="0"/>
            <a:r>
              <a:rPr lang="de-DE"/>
              <a:t>Mastertextformat bearbeiten</a:t>
            </a:r>
          </a:p>
        </p:txBody>
      </p:sp>
      <p:sp>
        <p:nvSpPr>
          <p:cNvPr id="5" name="Date Placeholder 4"/>
          <p:cNvSpPr>
            <a:spLocks noGrp="1"/>
          </p:cNvSpPr>
          <p:nvPr>
            <p:ph type="dt" sz="half" idx="10"/>
          </p:nvPr>
        </p:nvSpPr>
        <p:spPr/>
        <p:txBody>
          <a:bodyPr/>
          <a:lstStyle/>
          <a:p>
            <a:fld id="{4FB6A0AC-609C-4E02-B27F-B3EE85DD94FA}" type="datetimeFigureOut">
              <a:rPr lang="de-DE" smtClean="0"/>
              <a:t>28.01.2025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D21FBA9-EB1A-43B5-9525-7FF799F087D6}" type="slidenum">
              <a:rPr lang="de-DE" smtClean="0"/>
              <a:t>‹Nr.›</a:t>
            </a:fld>
            <a:endParaRPr lang="de-DE"/>
          </a:p>
        </p:txBody>
      </p:sp>
    </p:spTree>
    <p:extLst>
      <p:ext uri="{BB962C8B-B14F-4D97-AF65-F5344CB8AC3E}">
        <p14:creationId xmlns:p14="http://schemas.microsoft.com/office/powerpoint/2010/main" val="391067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56" y="287537"/>
            <a:ext cx="2794576" cy="1043881"/>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222756" y="1437680"/>
            <a:ext cx="2794576" cy="3426679"/>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222756" y="5005627"/>
            <a:ext cx="729020" cy="287536"/>
          </a:xfrm>
          <a:prstGeom prst="rect">
            <a:avLst/>
          </a:prstGeom>
        </p:spPr>
        <p:txBody>
          <a:bodyPr vert="horz" lIns="91440" tIns="45720" rIns="91440" bIns="45720" rtlCol="0" anchor="ctr"/>
          <a:lstStyle>
            <a:lvl1pPr algn="l">
              <a:defRPr sz="425">
                <a:solidFill>
                  <a:schemeClr val="tx1">
                    <a:tint val="75000"/>
                  </a:schemeClr>
                </a:solidFill>
              </a:defRPr>
            </a:lvl1pPr>
          </a:lstStyle>
          <a:p>
            <a:fld id="{4FB6A0AC-609C-4E02-B27F-B3EE85DD94FA}" type="datetimeFigureOut">
              <a:rPr lang="de-DE" smtClean="0"/>
              <a:t>28.01.2025</a:t>
            </a:fld>
            <a:endParaRPr lang="de-DE"/>
          </a:p>
        </p:txBody>
      </p:sp>
      <p:sp>
        <p:nvSpPr>
          <p:cNvPr id="5" name="Footer Placeholder 4"/>
          <p:cNvSpPr>
            <a:spLocks noGrp="1"/>
          </p:cNvSpPr>
          <p:nvPr>
            <p:ph type="ftr" sz="quarter" idx="3"/>
          </p:nvPr>
        </p:nvSpPr>
        <p:spPr>
          <a:xfrm>
            <a:off x="1073279" y="5005627"/>
            <a:ext cx="1093530" cy="287536"/>
          </a:xfrm>
          <a:prstGeom prst="rect">
            <a:avLst/>
          </a:prstGeom>
        </p:spPr>
        <p:txBody>
          <a:bodyPr vert="horz" lIns="91440" tIns="45720" rIns="91440" bIns="45720" rtlCol="0" anchor="ctr"/>
          <a:lstStyle>
            <a:lvl1pPr algn="ctr">
              <a:defRPr sz="425">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2288312" y="5005627"/>
            <a:ext cx="729020" cy="287536"/>
          </a:xfrm>
          <a:prstGeom prst="rect">
            <a:avLst/>
          </a:prstGeom>
        </p:spPr>
        <p:txBody>
          <a:bodyPr vert="horz" lIns="91440" tIns="45720" rIns="91440" bIns="45720" rtlCol="0" anchor="ctr"/>
          <a:lstStyle>
            <a:lvl1pPr algn="r">
              <a:defRPr sz="425">
                <a:solidFill>
                  <a:schemeClr val="tx1">
                    <a:tint val="75000"/>
                  </a:schemeClr>
                </a:solidFill>
              </a:defRPr>
            </a:lvl1pPr>
          </a:lstStyle>
          <a:p>
            <a:fld id="{1D21FBA9-EB1A-43B5-9525-7FF799F087D6}" type="slidenum">
              <a:rPr lang="de-DE" smtClean="0"/>
              <a:t>‹Nr.›</a:t>
            </a:fld>
            <a:endParaRPr lang="de-DE"/>
          </a:p>
        </p:txBody>
      </p:sp>
    </p:spTree>
    <p:extLst>
      <p:ext uri="{BB962C8B-B14F-4D97-AF65-F5344CB8AC3E}">
        <p14:creationId xmlns:p14="http://schemas.microsoft.com/office/powerpoint/2010/main" val="18690122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323972" rtl="0" eaLnBrk="1" latinLnBrk="0" hangingPunct="1">
        <a:lnSpc>
          <a:spcPct val="90000"/>
        </a:lnSpc>
        <a:spcBef>
          <a:spcPct val="0"/>
        </a:spcBef>
        <a:buNone/>
        <a:defRPr sz="1559" kern="1200">
          <a:solidFill>
            <a:schemeClr val="tx1"/>
          </a:solidFill>
          <a:latin typeface="+mj-lt"/>
          <a:ea typeface="+mj-ea"/>
          <a:cs typeface="+mj-cs"/>
        </a:defRPr>
      </a:lvl1pPr>
    </p:titleStyle>
    <p:bodyStyle>
      <a:lvl1pPr marL="80993" indent="-80993" algn="l" defTabSz="323972" rtl="0" eaLnBrk="1" latinLnBrk="0" hangingPunct="1">
        <a:lnSpc>
          <a:spcPct val="90000"/>
        </a:lnSpc>
        <a:spcBef>
          <a:spcPts val="354"/>
        </a:spcBef>
        <a:buFont typeface="Arial" panose="020B0604020202020204" pitchFamily="34" charset="0"/>
        <a:buChar char="•"/>
        <a:defRPr sz="992" kern="1200">
          <a:solidFill>
            <a:schemeClr val="tx1"/>
          </a:solidFill>
          <a:latin typeface="+mn-lt"/>
          <a:ea typeface="+mn-ea"/>
          <a:cs typeface="+mn-cs"/>
        </a:defRPr>
      </a:lvl1pPr>
      <a:lvl2pPr marL="242979" indent="-80993" algn="l" defTabSz="323972" rtl="0" eaLnBrk="1" latinLnBrk="0" hangingPunct="1">
        <a:lnSpc>
          <a:spcPct val="90000"/>
        </a:lnSpc>
        <a:spcBef>
          <a:spcPts val="177"/>
        </a:spcBef>
        <a:buFont typeface="Arial" panose="020B0604020202020204" pitchFamily="34" charset="0"/>
        <a:buChar char="•"/>
        <a:defRPr sz="850" kern="1200">
          <a:solidFill>
            <a:schemeClr val="tx1"/>
          </a:solidFill>
          <a:latin typeface="+mn-lt"/>
          <a:ea typeface="+mn-ea"/>
          <a:cs typeface="+mn-cs"/>
        </a:defRPr>
      </a:lvl2pPr>
      <a:lvl3pPr marL="404965" indent="-80993" algn="l" defTabSz="323972" rtl="0" eaLnBrk="1" latinLnBrk="0" hangingPunct="1">
        <a:lnSpc>
          <a:spcPct val="90000"/>
        </a:lnSpc>
        <a:spcBef>
          <a:spcPts val="177"/>
        </a:spcBef>
        <a:buFont typeface="Arial" panose="020B0604020202020204" pitchFamily="34" charset="0"/>
        <a:buChar char="•"/>
        <a:defRPr sz="709" kern="1200">
          <a:solidFill>
            <a:schemeClr val="tx1"/>
          </a:solidFill>
          <a:latin typeface="+mn-lt"/>
          <a:ea typeface="+mn-ea"/>
          <a:cs typeface="+mn-cs"/>
        </a:defRPr>
      </a:lvl3pPr>
      <a:lvl4pPr marL="566951" indent="-80993" algn="l" defTabSz="323972" rtl="0" eaLnBrk="1" latinLnBrk="0" hangingPunct="1">
        <a:lnSpc>
          <a:spcPct val="90000"/>
        </a:lnSpc>
        <a:spcBef>
          <a:spcPts val="177"/>
        </a:spcBef>
        <a:buFont typeface="Arial" panose="020B0604020202020204" pitchFamily="34" charset="0"/>
        <a:buChar char="•"/>
        <a:defRPr sz="638" kern="1200">
          <a:solidFill>
            <a:schemeClr val="tx1"/>
          </a:solidFill>
          <a:latin typeface="+mn-lt"/>
          <a:ea typeface="+mn-ea"/>
          <a:cs typeface="+mn-cs"/>
        </a:defRPr>
      </a:lvl4pPr>
      <a:lvl5pPr marL="728937" indent="-80993" algn="l" defTabSz="323972" rtl="0" eaLnBrk="1" latinLnBrk="0" hangingPunct="1">
        <a:lnSpc>
          <a:spcPct val="90000"/>
        </a:lnSpc>
        <a:spcBef>
          <a:spcPts val="177"/>
        </a:spcBef>
        <a:buFont typeface="Arial" panose="020B0604020202020204" pitchFamily="34" charset="0"/>
        <a:buChar char="•"/>
        <a:defRPr sz="638" kern="1200">
          <a:solidFill>
            <a:schemeClr val="tx1"/>
          </a:solidFill>
          <a:latin typeface="+mn-lt"/>
          <a:ea typeface="+mn-ea"/>
          <a:cs typeface="+mn-cs"/>
        </a:defRPr>
      </a:lvl5pPr>
      <a:lvl6pPr marL="890923" indent="-80993" algn="l" defTabSz="323972" rtl="0" eaLnBrk="1" latinLnBrk="0" hangingPunct="1">
        <a:lnSpc>
          <a:spcPct val="90000"/>
        </a:lnSpc>
        <a:spcBef>
          <a:spcPts val="177"/>
        </a:spcBef>
        <a:buFont typeface="Arial" panose="020B0604020202020204" pitchFamily="34" charset="0"/>
        <a:buChar char="•"/>
        <a:defRPr sz="638" kern="1200">
          <a:solidFill>
            <a:schemeClr val="tx1"/>
          </a:solidFill>
          <a:latin typeface="+mn-lt"/>
          <a:ea typeface="+mn-ea"/>
          <a:cs typeface="+mn-cs"/>
        </a:defRPr>
      </a:lvl6pPr>
      <a:lvl7pPr marL="1052909" indent="-80993" algn="l" defTabSz="323972" rtl="0" eaLnBrk="1" latinLnBrk="0" hangingPunct="1">
        <a:lnSpc>
          <a:spcPct val="90000"/>
        </a:lnSpc>
        <a:spcBef>
          <a:spcPts val="177"/>
        </a:spcBef>
        <a:buFont typeface="Arial" panose="020B0604020202020204" pitchFamily="34" charset="0"/>
        <a:buChar char="•"/>
        <a:defRPr sz="638" kern="1200">
          <a:solidFill>
            <a:schemeClr val="tx1"/>
          </a:solidFill>
          <a:latin typeface="+mn-lt"/>
          <a:ea typeface="+mn-ea"/>
          <a:cs typeface="+mn-cs"/>
        </a:defRPr>
      </a:lvl7pPr>
      <a:lvl8pPr marL="1214895" indent="-80993" algn="l" defTabSz="323972" rtl="0" eaLnBrk="1" latinLnBrk="0" hangingPunct="1">
        <a:lnSpc>
          <a:spcPct val="90000"/>
        </a:lnSpc>
        <a:spcBef>
          <a:spcPts val="177"/>
        </a:spcBef>
        <a:buFont typeface="Arial" panose="020B0604020202020204" pitchFamily="34" charset="0"/>
        <a:buChar char="•"/>
        <a:defRPr sz="638" kern="1200">
          <a:solidFill>
            <a:schemeClr val="tx1"/>
          </a:solidFill>
          <a:latin typeface="+mn-lt"/>
          <a:ea typeface="+mn-ea"/>
          <a:cs typeface="+mn-cs"/>
        </a:defRPr>
      </a:lvl8pPr>
      <a:lvl9pPr marL="1376881" indent="-80993" algn="l" defTabSz="323972" rtl="0" eaLnBrk="1" latinLnBrk="0" hangingPunct="1">
        <a:lnSpc>
          <a:spcPct val="90000"/>
        </a:lnSpc>
        <a:spcBef>
          <a:spcPts val="177"/>
        </a:spcBef>
        <a:buFont typeface="Arial" panose="020B0604020202020204" pitchFamily="34" charset="0"/>
        <a:buChar char="•"/>
        <a:defRPr sz="638" kern="1200">
          <a:solidFill>
            <a:schemeClr val="tx1"/>
          </a:solidFill>
          <a:latin typeface="+mn-lt"/>
          <a:ea typeface="+mn-ea"/>
          <a:cs typeface="+mn-cs"/>
        </a:defRPr>
      </a:lvl9pPr>
    </p:bodyStyle>
    <p:otherStyle>
      <a:defPPr>
        <a:defRPr lang="en-US"/>
      </a:defPPr>
      <a:lvl1pPr marL="0" algn="l" defTabSz="323972" rtl="0" eaLnBrk="1" latinLnBrk="0" hangingPunct="1">
        <a:defRPr sz="638" kern="1200">
          <a:solidFill>
            <a:schemeClr val="tx1"/>
          </a:solidFill>
          <a:latin typeface="+mn-lt"/>
          <a:ea typeface="+mn-ea"/>
          <a:cs typeface="+mn-cs"/>
        </a:defRPr>
      </a:lvl1pPr>
      <a:lvl2pPr marL="161986" algn="l" defTabSz="323972" rtl="0" eaLnBrk="1" latinLnBrk="0" hangingPunct="1">
        <a:defRPr sz="638" kern="1200">
          <a:solidFill>
            <a:schemeClr val="tx1"/>
          </a:solidFill>
          <a:latin typeface="+mn-lt"/>
          <a:ea typeface="+mn-ea"/>
          <a:cs typeface="+mn-cs"/>
        </a:defRPr>
      </a:lvl2pPr>
      <a:lvl3pPr marL="323972" algn="l" defTabSz="323972" rtl="0" eaLnBrk="1" latinLnBrk="0" hangingPunct="1">
        <a:defRPr sz="638" kern="1200">
          <a:solidFill>
            <a:schemeClr val="tx1"/>
          </a:solidFill>
          <a:latin typeface="+mn-lt"/>
          <a:ea typeface="+mn-ea"/>
          <a:cs typeface="+mn-cs"/>
        </a:defRPr>
      </a:lvl3pPr>
      <a:lvl4pPr marL="485958" algn="l" defTabSz="323972" rtl="0" eaLnBrk="1" latinLnBrk="0" hangingPunct="1">
        <a:defRPr sz="638" kern="1200">
          <a:solidFill>
            <a:schemeClr val="tx1"/>
          </a:solidFill>
          <a:latin typeface="+mn-lt"/>
          <a:ea typeface="+mn-ea"/>
          <a:cs typeface="+mn-cs"/>
        </a:defRPr>
      </a:lvl4pPr>
      <a:lvl5pPr marL="647944" algn="l" defTabSz="323972" rtl="0" eaLnBrk="1" latinLnBrk="0" hangingPunct="1">
        <a:defRPr sz="638" kern="1200">
          <a:solidFill>
            <a:schemeClr val="tx1"/>
          </a:solidFill>
          <a:latin typeface="+mn-lt"/>
          <a:ea typeface="+mn-ea"/>
          <a:cs typeface="+mn-cs"/>
        </a:defRPr>
      </a:lvl5pPr>
      <a:lvl6pPr marL="809930" algn="l" defTabSz="323972" rtl="0" eaLnBrk="1" latinLnBrk="0" hangingPunct="1">
        <a:defRPr sz="638" kern="1200">
          <a:solidFill>
            <a:schemeClr val="tx1"/>
          </a:solidFill>
          <a:latin typeface="+mn-lt"/>
          <a:ea typeface="+mn-ea"/>
          <a:cs typeface="+mn-cs"/>
        </a:defRPr>
      </a:lvl6pPr>
      <a:lvl7pPr marL="971916" algn="l" defTabSz="323972" rtl="0" eaLnBrk="1" latinLnBrk="0" hangingPunct="1">
        <a:defRPr sz="638" kern="1200">
          <a:solidFill>
            <a:schemeClr val="tx1"/>
          </a:solidFill>
          <a:latin typeface="+mn-lt"/>
          <a:ea typeface="+mn-ea"/>
          <a:cs typeface="+mn-cs"/>
        </a:defRPr>
      </a:lvl7pPr>
      <a:lvl8pPr marL="1133902" algn="l" defTabSz="323972" rtl="0" eaLnBrk="1" latinLnBrk="0" hangingPunct="1">
        <a:defRPr sz="638" kern="1200">
          <a:solidFill>
            <a:schemeClr val="tx1"/>
          </a:solidFill>
          <a:latin typeface="+mn-lt"/>
          <a:ea typeface="+mn-ea"/>
          <a:cs typeface="+mn-cs"/>
        </a:defRPr>
      </a:lvl8pPr>
      <a:lvl9pPr marL="1295888" algn="l" defTabSz="323972" rtl="0" eaLnBrk="1" latinLnBrk="0" hangingPunct="1">
        <a:defRPr sz="63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2.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media10.mp3"/><Relationship Id="rId7" Type="http://schemas.openxmlformats.org/officeDocument/2006/relationships/image" Target="../media/image2.png"/><Relationship Id="rId2" Type="http://schemas.microsoft.com/office/2007/relationships/media" Target="../media/media10.mp3"/><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2.mp3"/><Relationship Id="rId7" Type="http://schemas.openxmlformats.org/officeDocument/2006/relationships/image" Target="../media/image2.png"/><Relationship Id="rId2" Type="http://schemas.microsoft.com/office/2007/relationships/media" Target="../media/media2.mp3"/><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media3.mp3"/><Relationship Id="rId7" Type="http://schemas.openxmlformats.org/officeDocument/2006/relationships/image" Target="../media/image2.png"/><Relationship Id="rId2" Type="http://schemas.microsoft.com/office/2007/relationships/media" Target="../media/media3.mp3"/><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p3"/><Relationship Id="rId7" Type="http://schemas.openxmlformats.org/officeDocument/2006/relationships/image" Target="../media/image2.png"/><Relationship Id="rId2" Type="http://schemas.microsoft.com/office/2007/relationships/media" Target="../media/media4.mp3"/><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p3"/><Relationship Id="rId7" Type="http://schemas.openxmlformats.org/officeDocument/2006/relationships/image" Target="../media/image2.png"/><Relationship Id="rId2" Type="http://schemas.microsoft.com/office/2007/relationships/media" Target="../media/media5.mp3"/><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media6.mp3"/><Relationship Id="rId7" Type="http://schemas.openxmlformats.org/officeDocument/2006/relationships/image" Target="../media/image2.png"/><Relationship Id="rId2" Type="http://schemas.microsoft.com/office/2007/relationships/media" Target="../media/media6.mp3"/><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mp3"/><Relationship Id="rId7" Type="http://schemas.openxmlformats.org/officeDocument/2006/relationships/image" Target="../media/image2.png"/><Relationship Id="rId2" Type="http://schemas.microsoft.com/office/2007/relationships/media" Target="../media/media7.mp3"/><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media8.mp3"/><Relationship Id="rId7" Type="http://schemas.openxmlformats.org/officeDocument/2006/relationships/image" Target="../media/image2.png"/><Relationship Id="rId2" Type="http://schemas.microsoft.com/office/2007/relationships/media" Target="../media/media8.mp3"/><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media9.mp3"/><Relationship Id="rId7" Type="http://schemas.openxmlformats.org/officeDocument/2006/relationships/image" Target="../media/image2.png"/><Relationship Id="rId2" Type="http://schemas.microsoft.com/office/2007/relationships/media" Target="../media/media9.mp3"/><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72DC"/>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3288555-2C97-F5AB-0B46-3541F8FC0A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844" y="135568"/>
            <a:ext cx="2438400" cy="2438400"/>
          </a:xfrm>
          <a:prstGeom prst="rect">
            <a:avLst/>
          </a:prstGeom>
        </p:spPr>
      </p:pic>
      <p:sp>
        <p:nvSpPr>
          <p:cNvPr id="6" name="Textfeld 5">
            <a:extLst>
              <a:ext uri="{FF2B5EF4-FFF2-40B4-BE49-F238E27FC236}">
                <a16:creationId xmlns:a16="http://schemas.microsoft.com/office/drawing/2014/main" id="{876A80C1-1178-B352-0625-60F37EC288B0}"/>
              </a:ext>
            </a:extLst>
          </p:cNvPr>
          <p:cNvSpPr txBox="1"/>
          <p:nvPr/>
        </p:nvSpPr>
        <p:spPr>
          <a:xfrm>
            <a:off x="258156" y="2251155"/>
            <a:ext cx="2723775" cy="1938992"/>
          </a:xfrm>
          <a:prstGeom prst="rect">
            <a:avLst/>
          </a:prstGeom>
          <a:noFill/>
        </p:spPr>
        <p:txBody>
          <a:bodyPr wrap="square" rtlCol="0">
            <a:spAutoFit/>
          </a:bodyPr>
          <a:lstStyle/>
          <a:p>
            <a:r>
              <a:rPr lang="de-DE" sz="2400" dirty="0">
                <a:solidFill>
                  <a:schemeClr val="bg1"/>
                </a:solidFill>
              </a:rPr>
              <a:t>Eingabe der Noten mit Ansicht der Notenverteilung und des Notenschlüssels</a:t>
            </a:r>
          </a:p>
        </p:txBody>
      </p:sp>
      <p:pic>
        <p:nvPicPr>
          <p:cNvPr id="4" name="ElevenLabs_2025-01-27T09_55_53_Charlie_pre_s100_sb80_se15_b_m2">
            <a:hlinkClick r:id="" action="ppaction://media"/>
            <a:extLst>
              <a:ext uri="{FF2B5EF4-FFF2-40B4-BE49-F238E27FC236}">
                <a16:creationId xmlns:a16="http://schemas.microsoft.com/office/drawing/2014/main" id="{7350616B-0695-562A-212A-38A67C183FD2}"/>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458788" y="4827588"/>
            <a:ext cx="406400" cy="406400"/>
          </a:xfrm>
          <a:prstGeom prst="rect">
            <a:avLst/>
          </a:prstGeom>
        </p:spPr>
      </p:pic>
    </p:spTree>
    <p:custDataLst>
      <p:tags r:id="rId1"/>
    </p:custDataLst>
    <p:extLst>
      <p:ext uri="{BB962C8B-B14F-4D97-AF65-F5344CB8AC3E}">
        <p14:creationId xmlns:p14="http://schemas.microsoft.com/office/powerpoint/2010/main" val="1592844457"/>
      </p:ext>
    </p:extLst>
  </p:cSld>
  <p:clrMapOvr>
    <a:masterClrMapping/>
  </p:clrMapOvr>
  <mc:AlternateContent xmlns:mc="http://schemas.openxmlformats.org/markup-compatibility/2006" xmlns:p14="http://schemas.microsoft.com/office/powerpoint/2010/main">
    <mc:Choice Requires="p14">
      <p:transition p14:dur="10" advTm="5458"/>
    </mc:Choice>
    <mc:Fallback xmlns="">
      <p:transition advTm="54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795" objId="4"/>
        <p14:stopEvt time="5179"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372DC"/>
        </a:solidFill>
        <a:effectLst/>
      </p:bgPr>
    </p:bg>
    <p:spTree>
      <p:nvGrpSpPr>
        <p:cNvPr id="1" name="">
          <a:extLst>
            <a:ext uri="{FF2B5EF4-FFF2-40B4-BE49-F238E27FC236}">
              <a16:creationId xmlns:a16="http://schemas.microsoft.com/office/drawing/2014/main" id="{375E7519-6088-3A81-9B8D-8D59EBE14442}"/>
            </a:ext>
          </a:extLst>
        </p:cNvPr>
        <p:cNvGrpSpPr/>
        <p:nvPr/>
      </p:nvGrpSpPr>
      <p:grpSpPr>
        <a:xfrm>
          <a:off x="0" y="0"/>
          <a:ext cx="0" cy="0"/>
          <a:chOff x="0" y="0"/>
          <a:chExt cx="0" cy="0"/>
        </a:xfrm>
      </p:grpSpPr>
      <p:pic>
        <p:nvPicPr>
          <p:cNvPr id="4" name="Grafik 3">
            <a:extLst>
              <a:ext uri="{FF2B5EF4-FFF2-40B4-BE49-F238E27FC236}">
                <a16:creationId xmlns:a16="http://schemas.microsoft.com/office/drawing/2014/main" id="{78FFD391-0B8D-9974-E956-7E26FBA0E384}"/>
              </a:ext>
            </a:extLst>
          </p:cNvPr>
          <p:cNvPicPr>
            <a:picLocks/>
          </p:cNvPicPr>
          <p:nvPr/>
        </p:nvPicPr>
        <p:blipFill>
          <a:blip r:embed="rId6"/>
          <a:stretch>
            <a:fillRect/>
          </a:stretch>
        </p:blipFill>
        <p:spPr>
          <a:xfrm>
            <a:off x="232244" y="0"/>
            <a:ext cx="2775600" cy="5400675"/>
          </a:xfrm>
          <a:prstGeom prst="rect">
            <a:avLst/>
          </a:prstGeom>
        </p:spPr>
      </p:pic>
      <p:sp>
        <p:nvSpPr>
          <p:cNvPr id="6" name="Rechteck 5">
            <a:extLst>
              <a:ext uri="{FF2B5EF4-FFF2-40B4-BE49-F238E27FC236}">
                <a16:creationId xmlns:a16="http://schemas.microsoft.com/office/drawing/2014/main" id="{11B93475-E4BA-7127-EF54-FD9ECAC23F04}"/>
              </a:ext>
            </a:extLst>
          </p:cNvPr>
          <p:cNvSpPr/>
          <p:nvPr/>
        </p:nvSpPr>
        <p:spPr>
          <a:xfrm>
            <a:off x="2108246" y="498172"/>
            <a:ext cx="199057" cy="173700"/>
          </a:xfrm>
          <a:prstGeom prst="rect">
            <a:avLst/>
          </a:prstGeom>
          <a:no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ElevenLabs_2025-01-27T08_59_35_Charlie_pre_s100_sb80_se15_b_m2">
            <a:hlinkClick r:id="" action="ppaction://media"/>
            <a:extLst>
              <a:ext uri="{FF2B5EF4-FFF2-40B4-BE49-F238E27FC236}">
                <a16:creationId xmlns:a16="http://schemas.microsoft.com/office/drawing/2014/main" id="{80353777-213A-35CB-7067-AAA6303C2F90}"/>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262501" y="4781705"/>
            <a:ext cx="406400" cy="406400"/>
          </a:xfrm>
          <a:prstGeom prst="rect">
            <a:avLst/>
          </a:prstGeom>
        </p:spPr>
      </p:pic>
    </p:spTree>
    <p:custDataLst>
      <p:tags r:id="rId1"/>
    </p:custDataLst>
    <p:extLst>
      <p:ext uri="{BB962C8B-B14F-4D97-AF65-F5344CB8AC3E}">
        <p14:creationId xmlns:p14="http://schemas.microsoft.com/office/powerpoint/2010/main" val="2922709085"/>
      </p:ext>
    </p:extLst>
  </p:cSld>
  <p:clrMapOvr>
    <a:masterClrMapping/>
  </p:clrMapOvr>
  <p:transition spd="slow" advTm="961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8489"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5"/>
                </p:tgtEl>
              </p:cMediaNode>
            </p:audio>
          </p:childTnLst>
        </p:cTn>
      </p:par>
    </p:tnLst>
    <p:bldLst>
      <p:bldP spid="6" grpId="0" animBg="1"/>
    </p:bldLst>
  </p:timing>
  <p:extLst>
    <p:ext uri="{E180D4A7-C9FB-4DFB-919C-405C955672EB}">
      <p14:showEvtLst xmlns:p14="http://schemas.microsoft.com/office/powerpoint/2010/main">
        <p14:playEvt time="508" objId="5"/>
        <p14:stopEvt time="9015" objId="5"/>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372DC"/>
        </a:solidFill>
        <a:effectLst/>
      </p:bgPr>
    </p:bg>
    <p:spTree>
      <p:nvGrpSpPr>
        <p:cNvPr id="1" name="">
          <a:extLst>
            <a:ext uri="{FF2B5EF4-FFF2-40B4-BE49-F238E27FC236}">
              <a16:creationId xmlns:a16="http://schemas.microsoft.com/office/drawing/2014/main" id="{525307B1-D944-2F00-0903-566A1EBADB49}"/>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E294E38A-74AA-CB3B-23E1-08AB3C1634D2}"/>
              </a:ext>
            </a:extLst>
          </p:cNvPr>
          <p:cNvPicPr>
            <a:picLocks noChangeAspect="1"/>
          </p:cNvPicPr>
          <p:nvPr/>
        </p:nvPicPr>
        <p:blipFill>
          <a:blip r:embed="rId4"/>
          <a:stretch>
            <a:fillRect/>
          </a:stretch>
        </p:blipFill>
        <p:spPr>
          <a:xfrm>
            <a:off x="0" y="503326"/>
            <a:ext cx="3240088" cy="4394023"/>
          </a:xfrm>
          <a:prstGeom prst="rect">
            <a:avLst/>
          </a:prstGeom>
        </p:spPr>
      </p:pic>
    </p:spTree>
    <p:custDataLst>
      <p:tags r:id="rId1"/>
    </p:custDataLst>
    <p:extLst>
      <p:ext uri="{BB962C8B-B14F-4D97-AF65-F5344CB8AC3E}">
        <p14:creationId xmlns:p14="http://schemas.microsoft.com/office/powerpoint/2010/main" val="3220061398"/>
      </p:ext>
    </p:extLst>
  </p:cSld>
  <p:clrMapOvr>
    <a:masterClrMapping/>
  </p:clrMapOvr>
  <p:transition spd="slow" advTm="2355">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372DC"/>
        </a:solidFill>
        <a:effectLst/>
      </p:bgPr>
    </p:bg>
    <p:spTree>
      <p:nvGrpSpPr>
        <p:cNvPr id="1" name="">
          <a:extLst>
            <a:ext uri="{FF2B5EF4-FFF2-40B4-BE49-F238E27FC236}">
              <a16:creationId xmlns:a16="http://schemas.microsoft.com/office/drawing/2014/main" id="{3EFA6344-A74B-AA3E-8ABF-429B1AB4B797}"/>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BE7247D1-65F4-AE26-DE79-5C37F8BCF11D}"/>
              </a:ext>
            </a:extLst>
          </p:cNvPr>
          <p:cNvPicPr>
            <a:picLocks noChangeAspect="1"/>
          </p:cNvPicPr>
          <p:nvPr/>
        </p:nvPicPr>
        <p:blipFill>
          <a:blip r:embed="rId4"/>
          <a:stretch>
            <a:fillRect/>
          </a:stretch>
        </p:blipFill>
        <p:spPr>
          <a:xfrm>
            <a:off x="0" y="496471"/>
            <a:ext cx="3240088" cy="4407733"/>
          </a:xfrm>
          <a:prstGeom prst="rect">
            <a:avLst/>
          </a:prstGeom>
        </p:spPr>
      </p:pic>
    </p:spTree>
    <p:custDataLst>
      <p:tags r:id="rId1"/>
    </p:custDataLst>
    <p:extLst>
      <p:ext uri="{BB962C8B-B14F-4D97-AF65-F5344CB8AC3E}">
        <p14:creationId xmlns:p14="http://schemas.microsoft.com/office/powerpoint/2010/main" val="308307040"/>
      </p:ext>
    </p:extLst>
  </p:cSld>
  <p:clrMapOvr>
    <a:masterClrMapping/>
  </p:clrMapOvr>
  <p:transition spd="slow" advTm="1982">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372DC"/>
        </a:soli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15954DF-3FB9-5FA7-7E04-64A0143366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844" y="135568"/>
            <a:ext cx="2438400" cy="2438400"/>
          </a:xfrm>
          <a:prstGeom prst="rect">
            <a:avLst/>
          </a:prstGeom>
        </p:spPr>
      </p:pic>
      <p:sp>
        <p:nvSpPr>
          <p:cNvPr id="3" name="Textfeld 2">
            <a:extLst>
              <a:ext uri="{FF2B5EF4-FFF2-40B4-BE49-F238E27FC236}">
                <a16:creationId xmlns:a16="http://schemas.microsoft.com/office/drawing/2014/main" id="{9FDDCE99-E79A-ECE9-8FDC-7F09D239BD10}"/>
              </a:ext>
            </a:extLst>
          </p:cNvPr>
          <p:cNvSpPr txBox="1"/>
          <p:nvPr/>
        </p:nvSpPr>
        <p:spPr>
          <a:xfrm>
            <a:off x="719251" y="2266759"/>
            <a:ext cx="1801585" cy="461665"/>
          </a:xfrm>
          <a:prstGeom prst="rect">
            <a:avLst/>
          </a:prstGeom>
          <a:noFill/>
        </p:spPr>
        <p:txBody>
          <a:bodyPr wrap="square" rtlCol="0">
            <a:spAutoFit/>
          </a:bodyPr>
          <a:lstStyle/>
          <a:p>
            <a:r>
              <a:rPr lang="de-DE" sz="2400" dirty="0">
                <a:solidFill>
                  <a:schemeClr val="bg1"/>
                </a:solidFill>
              </a:rPr>
              <a:t>Vielen Dank</a:t>
            </a:r>
          </a:p>
        </p:txBody>
      </p:sp>
    </p:spTree>
    <p:extLst>
      <p:ext uri="{BB962C8B-B14F-4D97-AF65-F5344CB8AC3E}">
        <p14:creationId xmlns:p14="http://schemas.microsoft.com/office/powerpoint/2010/main" val="2759576749"/>
      </p:ext>
    </p:extLst>
  </p:cSld>
  <p:clrMapOvr>
    <a:masterClrMapping/>
  </p:clrMapOvr>
  <p:transition spd="slow" advTm="1848">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372DC"/>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930E8337-74AB-A594-F324-935BAFC15891}"/>
              </a:ext>
            </a:extLst>
          </p:cNvPr>
          <p:cNvPicPr>
            <a:picLocks noChangeAspect="1"/>
          </p:cNvPicPr>
          <p:nvPr/>
        </p:nvPicPr>
        <p:blipFill>
          <a:blip r:embed="rId6"/>
          <a:stretch>
            <a:fillRect/>
          </a:stretch>
        </p:blipFill>
        <p:spPr>
          <a:xfrm>
            <a:off x="221073" y="-1"/>
            <a:ext cx="2797941" cy="5400675"/>
          </a:xfrm>
          <a:prstGeom prst="rect">
            <a:avLst/>
          </a:prstGeom>
        </p:spPr>
      </p:pic>
      <p:sp>
        <p:nvSpPr>
          <p:cNvPr id="11" name="Rechteck 10">
            <a:extLst>
              <a:ext uri="{FF2B5EF4-FFF2-40B4-BE49-F238E27FC236}">
                <a16:creationId xmlns:a16="http://schemas.microsoft.com/office/drawing/2014/main" id="{7C9383AE-A4EF-E27F-E5D6-46E5BA731894}"/>
              </a:ext>
            </a:extLst>
          </p:cNvPr>
          <p:cNvSpPr/>
          <p:nvPr/>
        </p:nvSpPr>
        <p:spPr>
          <a:xfrm>
            <a:off x="1153652" y="2028723"/>
            <a:ext cx="701367" cy="285135"/>
          </a:xfrm>
          <a:prstGeom prst="rect">
            <a:avLst/>
          </a:prstGeom>
          <a:no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ElevenLabs_2025-01-27T07_03_49_Charlie_pre_s100_sb80_se15_b_m2">
            <a:hlinkClick r:id="" action="ppaction://media"/>
            <a:extLst>
              <a:ext uri="{FF2B5EF4-FFF2-40B4-BE49-F238E27FC236}">
                <a16:creationId xmlns:a16="http://schemas.microsoft.com/office/drawing/2014/main" id="{412FFDDB-BBA9-16AE-35A4-EF293304B8CC}"/>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0152" y="4906144"/>
            <a:ext cx="406400" cy="406400"/>
          </a:xfrm>
          <a:prstGeom prst="rect">
            <a:avLst/>
          </a:prstGeom>
        </p:spPr>
      </p:pic>
    </p:spTree>
    <p:custDataLst>
      <p:tags r:id="rId1"/>
    </p:custDataLst>
    <p:extLst>
      <p:ext uri="{BB962C8B-B14F-4D97-AF65-F5344CB8AC3E}">
        <p14:creationId xmlns:p14="http://schemas.microsoft.com/office/powerpoint/2010/main" val="150385759"/>
      </p:ext>
    </p:extLst>
  </p:cSld>
  <p:clrMapOvr>
    <a:masterClrMapping/>
  </p:clrMapOvr>
  <p:transition spd="slow" advTm="737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6452"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6"/>
                </p:tgtEl>
              </p:cMediaNode>
            </p:audio>
          </p:childTnLst>
        </p:cTn>
      </p:par>
    </p:tnLst>
    <p:bldLst>
      <p:bldP spid="11" grpId="0" animBg="1"/>
    </p:bldLst>
  </p:timing>
  <p:extLst>
    <p:ext uri="{E180D4A7-C9FB-4DFB-919C-405C955672EB}">
      <p14:showEvtLst xmlns:p14="http://schemas.microsoft.com/office/powerpoint/2010/main">
        <p14:playEvt time="509" objId="6"/>
        <p14:stopEvt time="6982" objId="6"/>
      </p14:showEvtLst>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372DC"/>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AEE2EA7-C2C9-05B1-8642-A1D9637622F9}"/>
              </a:ext>
            </a:extLst>
          </p:cNvPr>
          <p:cNvPicPr>
            <a:picLocks/>
          </p:cNvPicPr>
          <p:nvPr/>
        </p:nvPicPr>
        <p:blipFill>
          <a:blip r:embed="rId6"/>
          <a:stretch>
            <a:fillRect/>
          </a:stretch>
        </p:blipFill>
        <p:spPr>
          <a:xfrm>
            <a:off x="221444" y="675"/>
            <a:ext cx="2797200" cy="5400000"/>
          </a:xfrm>
          <a:prstGeom prst="rect">
            <a:avLst/>
          </a:prstGeom>
        </p:spPr>
      </p:pic>
      <p:pic>
        <p:nvPicPr>
          <p:cNvPr id="4" name="ElevenLabs_2025-01-27T07_17_06_Charlie_pre_s100_sb80_se15_b_m2">
            <a:hlinkClick r:id="" action="ppaction://media"/>
            <a:extLst>
              <a:ext uri="{FF2B5EF4-FFF2-40B4-BE49-F238E27FC236}">
                <a16:creationId xmlns:a16="http://schemas.microsoft.com/office/drawing/2014/main" id="{191CC713-CF7B-749B-B7A0-09C574A24125}"/>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57802" y="4801215"/>
            <a:ext cx="406400" cy="406400"/>
          </a:xfrm>
          <a:prstGeom prst="rect">
            <a:avLst/>
          </a:prstGeom>
        </p:spPr>
      </p:pic>
      <p:sp>
        <p:nvSpPr>
          <p:cNvPr id="8" name="Rechteck 7">
            <a:extLst>
              <a:ext uri="{FF2B5EF4-FFF2-40B4-BE49-F238E27FC236}">
                <a16:creationId xmlns:a16="http://schemas.microsoft.com/office/drawing/2014/main" id="{521AFE4B-818A-627F-CA05-B6F505132741}"/>
              </a:ext>
            </a:extLst>
          </p:cNvPr>
          <p:cNvSpPr/>
          <p:nvPr/>
        </p:nvSpPr>
        <p:spPr>
          <a:xfrm>
            <a:off x="1347019" y="1659683"/>
            <a:ext cx="350684" cy="221553"/>
          </a:xfrm>
          <a:prstGeom prst="rect">
            <a:avLst/>
          </a:prstGeom>
          <a:no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0" name="Gerade Verbindung mit Pfeil 9">
            <a:extLst>
              <a:ext uri="{FF2B5EF4-FFF2-40B4-BE49-F238E27FC236}">
                <a16:creationId xmlns:a16="http://schemas.microsoft.com/office/drawing/2014/main" id="{7F6E5889-029D-EB8F-3B57-F2B1ADE56244}"/>
              </a:ext>
            </a:extLst>
          </p:cNvPr>
          <p:cNvCxnSpPr>
            <a:cxnSpLocks/>
          </p:cNvCxnSpPr>
          <p:nvPr/>
        </p:nvCxnSpPr>
        <p:spPr>
          <a:xfrm flipH="1">
            <a:off x="1317161" y="795674"/>
            <a:ext cx="410400" cy="0"/>
          </a:xfrm>
          <a:prstGeom prst="straightConnector1">
            <a:avLst/>
          </a:prstGeom>
          <a:ln w="12700">
            <a:solidFill>
              <a:srgbClr val="CC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EB2A7FF8-10E6-95F2-95D3-C63C8F5F2EBE}"/>
              </a:ext>
            </a:extLst>
          </p:cNvPr>
          <p:cNvCxnSpPr>
            <a:cxnSpLocks/>
          </p:cNvCxnSpPr>
          <p:nvPr/>
        </p:nvCxnSpPr>
        <p:spPr>
          <a:xfrm flipH="1">
            <a:off x="2103464" y="1023454"/>
            <a:ext cx="410400" cy="0"/>
          </a:xfrm>
          <a:prstGeom prst="straightConnector1">
            <a:avLst/>
          </a:prstGeom>
          <a:ln w="12700">
            <a:solidFill>
              <a:srgbClr val="CC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E0041494-B863-989F-D75F-E05F9127FD6C}"/>
              </a:ext>
            </a:extLst>
          </p:cNvPr>
          <p:cNvSpPr/>
          <p:nvPr/>
        </p:nvSpPr>
        <p:spPr>
          <a:xfrm>
            <a:off x="1874684" y="1659682"/>
            <a:ext cx="1045497" cy="221553"/>
          </a:xfrm>
          <a:prstGeom prst="rect">
            <a:avLst/>
          </a:prstGeom>
          <a:no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234227908"/>
      </p:ext>
    </p:extLst>
  </p:cSld>
  <p:clrMapOvr>
    <a:masterClrMapping/>
  </p:clrMapOvr>
  <p:transition spd="slow" advTm="14615">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13453"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3" fill="hold" display="0">
                  <p:stCondLst>
                    <p:cond delay="indefinite"/>
                  </p:stCondLst>
                  <p:endCondLst>
                    <p:cond evt="onStopAudio" delay="0">
                      <p:tgtEl>
                        <p:sldTgt/>
                      </p:tgtEl>
                    </p:cond>
                  </p:endCondLst>
                </p:cTn>
                <p:tgtEl>
                  <p:spTgt spid="4"/>
                </p:tgtEl>
              </p:cMediaNode>
            </p:audio>
          </p:childTnLst>
        </p:cTn>
      </p:par>
    </p:tnLst>
    <p:bldLst>
      <p:bldP spid="8" grpId="0" animBg="1"/>
      <p:bldP spid="16" grpId="0" animBg="1"/>
    </p:bldLst>
  </p:timing>
  <p:extLst>
    <p:ext uri="{E180D4A7-C9FB-4DFB-919C-405C955672EB}">
      <p14:showEvtLst xmlns:p14="http://schemas.microsoft.com/office/powerpoint/2010/main">
        <p14:playEvt time="507" objId="4"/>
        <p14:stopEvt time="14005" objId="4"/>
      </p14:showEvtLst>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372DC"/>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3B37394-292E-3DCF-E24A-4C21DACB7872}"/>
              </a:ext>
            </a:extLst>
          </p:cNvPr>
          <p:cNvPicPr>
            <a:picLocks/>
          </p:cNvPicPr>
          <p:nvPr/>
        </p:nvPicPr>
        <p:blipFill>
          <a:blip r:embed="rId6"/>
          <a:stretch>
            <a:fillRect/>
          </a:stretch>
        </p:blipFill>
        <p:spPr>
          <a:xfrm>
            <a:off x="232244" y="-1"/>
            <a:ext cx="2775600" cy="5400675"/>
          </a:xfrm>
          <a:prstGeom prst="rect">
            <a:avLst/>
          </a:prstGeom>
        </p:spPr>
      </p:pic>
      <p:sp>
        <p:nvSpPr>
          <p:cNvPr id="16" name="Rechteck 15">
            <a:extLst>
              <a:ext uri="{FF2B5EF4-FFF2-40B4-BE49-F238E27FC236}">
                <a16:creationId xmlns:a16="http://schemas.microsoft.com/office/drawing/2014/main" id="{E0041494-B863-989F-D75F-E05F9127FD6C}"/>
              </a:ext>
            </a:extLst>
          </p:cNvPr>
          <p:cNvSpPr/>
          <p:nvPr/>
        </p:nvSpPr>
        <p:spPr>
          <a:xfrm>
            <a:off x="1759266" y="1348327"/>
            <a:ext cx="1045497" cy="221553"/>
          </a:xfrm>
          <a:prstGeom prst="rect">
            <a:avLst/>
          </a:prstGeom>
          <a:no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ElevenLabs_2025-01-27T07_30_41_Charlie_pre_s100_sb80_se15_b_m2">
            <a:hlinkClick r:id="" action="ppaction://media"/>
            <a:extLst>
              <a:ext uri="{FF2B5EF4-FFF2-40B4-BE49-F238E27FC236}">
                <a16:creationId xmlns:a16="http://schemas.microsoft.com/office/drawing/2014/main" id="{B14CF786-54E3-F5FD-67B4-BE2932FA78A7}"/>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60441" y="4926832"/>
            <a:ext cx="406400" cy="406400"/>
          </a:xfrm>
          <a:prstGeom prst="rect">
            <a:avLst/>
          </a:prstGeom>
        </p:spPr>
      </p:pic>
    </p:spTree>
    <p:custDataLst>
      <p:tags r:id="rId1"/>
    </p:custDataLst>
    <p:extLst>
      <p:ext uri="{BB962C8B-B14F-4D97-AF65-F5344CB8AC3E}">
        <p14:creationId xmlns:p14="http://schemas.microsoft.com/office/powerpoint/2010/main" val="369818712"/>
      </p:ext>
    </p:extLst>
  </p:cSld>
  <p:clrMapOvr>
    <a:masterClrMapping/>
  </p:clrMapOvr>
  <p:transition spd="slow" advTm="774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6530"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6"/>
                </p:tgtEl>
              </p:cMediaNode>
            </p:audio>
          </p:childTnLst>
        </p:cTn>
      </p:par>
    </p:tnLst>
    <p:bldLst>
      <p:bldP spid="16" grpId="0" animBg="1"/>
    </p:bldLst>
  </p:timing>
  <p:extLst>
    <p:ext uri="{E180D4A7-C9FB-4DFB-919C-405C955672EB}">
      <p14:showEvtLst xmlns:p14="http://schemas.microsoft.com/office/powerpoint/2010/main">
        <p14:playEvt time="510" objId="6"/>
        <p14:stopEvt time="7059" objId="6"/>
      </p14:showEvtLst>
    </p:ext>
  </p:extLs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372DC"/>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1AEACEE-03A8-43D2-22D7-D3C7896BE226}"/>
              </a:ext>
            </a:extLst>
          </p:cNvPr>
          <p:cNvPicPr>
            <a:picLocks/>
          </p:cNvPicPr>
          <p:nvPr/>
        </p:nvPicPr>
        <p:blipFill>
          <a:blip r:embed="rId6"/>
          <a:stretch>
            <a:fillRect/>
          </a:stretch>
        </p:blipFill>
        <p:spPr>
          <a:xfrm>
            <a:off x="312512" y="0"/>
            <a:ext cx="2775600" cy="5400675"/>
          </a:xfrm>
          <a:prstGeom prst="rect">
            <a:avLst/>
          </a:prstGeom>
        </p:spPr>
      </p:pic>
      <p:sp>
        <p:nvSpPr>
          <p:cNvPr id="16" name="Rechteck 15">
            <a:extLst>
              <a:ext uri="{FF2B5EF4-FFF2-40B4-BE49-F238E27FC236}">
                <a16:creationId xmlns:a16="http://schemas.microsoft.com/office/drawing/2014/main" id="{E0041494-B863-989F-D75F-E05F9127FD6C}"/>
              </a:ext>
            </a:extLst>
          </p:cNvPr>
          <p:cNvSpPr/>
          <p:nvPr/>
        </p:nvSpPr>
        <p:spPr>
          <a:xfrm>
            <a:off x="1293873" y="3300359"/>
            <a:ext cx="1554204" cy="262189"/>
          </a:xfrm>
          <a:prstGeom prst="rect">
            <a:avLst/>
          </a:prstGeom>
          <a:no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825E9D5A-18F6-ACEA-5481-F87A3AD6E8C6}"/>
              </a:ext>
            </a:extLst>
          </p:cNvPr>
          <p:cNvSpPr/>
          <p:nvPr/>
        </p:nvSpPr>
        <p:spPr>
          <a:xfrm>
            <a:off x="392011" y="3300358"/>
            <a:ext cx="876350" cy="262189"/>
          </a:xfrm>
          <a:prstGeom prst="rect">
            <a:avLst/>
          </a:prstGeom>
          <a:no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ElevenLabs_2025-01-27T07_41_17_Charlie_pre_s100_sb80_se15_b_m2">
            <a:hlinkClick r:id="" action="ppaction://media"/>
            <a:extLst>
              <a:ext uri="{FF2B5EF4-FFF2-40B4-BE49-F238E27FC236}">
                <a16:creationId xmlns:a16="http://schemas.microsoft.com/office/drawing/2014/main" id="{9BD15FD8-7E9E-9458-1322-7E319AB6EC0B}"/>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236973" y="4922531"/>
            <a:ext cx="406400" cy="406400"/>
          </a:xfrm>
          <a:prstGeom prst="rect">
            <a:avLst/>
          </a:prstGeom>
        </p:spPr>
      </p:pic>
      <p:sp>
        <p:nvSpPr>
          <p:cNvPr id="8" name="Rechteck 7">
            <a:extLst>
              <a:ext uri="{FF2B5EF4-FFF2-40B4-BE49-F238E27FC236}">
                <a16:creationId xmlns:a16="http://schemas.microsoft.com/office/drawing/2014/main" id="{40B0C02B-7F1C-6681-92A4-CD8A150071C5}"/>
              </a:ext>
            </a:extLst>
          </p:cNvPr>
          <p:cNvSpPr/>
          <p:nvPr/>
        </p:nvSpPr>
        <p:spPr>
          <a:xfrm>
            <a:off x="1884875" y="912758"/>
            <a:ext cx="297886" cy="262189"/>
          </a:xfrm>
          <a:prstGeom prst="rect">
            <a:avLst/>
          </a:prstGeom>
          <a:no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2139485707"/>
      </p:ext>
    </p:extLst>
  </p:cSld>
  <p:clrMapOvr>
    <a:masterClrMapping/>
  </p:clrMapOvr>
  <p:transition spd="slow" advTm="27433">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26279"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9" fill="hold" display="0">
                  <p:stCondLst>
                    <p:cond delay="indefinite"/>
                  </p:stCondLst>
                  <p:endCondLst>
                    <p:cond evt="onStopAudio" delay="0">
                      <p:tgtEl>
                        <p:sldTgt/>
                      </p:tgtEl>
                    </p:cond>
                  </p:endCondLst>
                </p:cTn>
                <p:tgtEl>
                  <p:spTgt spid="7"/>
                </p:tgtEl>
              </p:cMediaNode>
            </p:audio>
          </p:childTnLst>
        </p:cTn>
      </p:par>
    </p:tnLst>
    <p:bldLst>
      <p:bldP spid="16" grpId="0" animBg="1"/>
      <p:bldP spid="4" grpId="0" animBg="1"/>
      <p:bldP spid="8" grpId="0" animBg="1"/>
    </p:bldLst>
  </p:timing>
  <p:extLst>
    <p:ext uri="{E180D4A7-C9FB-4DFB-919C-405C955672EB}">
      <p14:showEvtLst xmlns:p14="http://schemas.microsoft.com/office/powerpoint/2010/main">
        <p14:playEvt time="513" objId="7"/>
        <p14:stopEvt time="26811" objId="7"/>
      </p14:showEvtLst>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372DC"/>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486DF2F-8B16-322E-4A74-01F9C7653ABD}"/>
              </a:ext>
            </a:extLst>
          </p:cNvPr>
          <p:cNvPicPr>
            <a:picLocks/>
          </p:cNvPicPr>
          <p:nvPr/>
        </p:nvPicPr>
        <p:blipFill>
          <a:blip r:embed="rId6"/>
          <a:stretch>
            <a:fillRect/>
          </a:stretch>
        </p:blipFill>
        <p:spPr>
          <a:xfrm>
            <a:off x="232244" y="0"/>
            <a:ext cx="2775600" cy="5400675"/>
          </a:xfrm>
          <a:prstGeom prst="rect">
            <a:avLst/>
          </a:prstGeom>
        </p:spPr>
      </p:pic>
      <p:sp>
        <p:nvSpPr>
          <p:cNvPr id="4" name="Rechteck 3">
            <a:extLst>
              <a:ext uri="{FF2B5EF4-FFF2-40B4-BE49-F238E27FC236}">
                <a16:creationId xmlns:a16="http://schemas.microsoft.com/office/drawing/2014/main" id="{825E9D5A-18F6-ACEA-5481-F87A3AD6E8C6}"/>
              </a:ext>
            </a:extLst>
          </p:cNvPr>
          <p:cNvSpPr/>
          <p:nvPr/>
        </p:nvSpPr>
        <p:spPr>
          <a:xfrm>
            <a:off x="1347019" y="1664929"/>
            <a:ext cx="353962" cy="239252"/>
          </a:xfrm>
          <a:prstGeom prst="rect">
            <a:avLst/>
          </a:prstGeom>
          <a:no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E0041494-B863-989F-D75F-E05F9127FD6C}"/>
              </a:ext>
            </a:extLst>
          </p:cNvPr>
          <p:cNvSpPr/>
          <p:nvPr/>
        </p:nvSpPr>
        <p:spPr>
          <a:xfrm>
            <a:off x="1988686" y="5021005"/>
            <a:ext cx="905275" cy="262189"/>
          </a:xfrm>
          <a:prstGeom prst="rect">
            <a:avLst/>
          </a:prstGeom>
          <a:no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ElevenLabs_2025-01-27T08_53_33_Charlie_pre_s100_sb80_se15_b_m2">
            <a:hlinkClick r:id="" action="ppaction://media"/>
            <a:extLst>
              <a:ext uri="{FF2B5EF4-FFF2-40B4-BE49-F238E27FC236}">
                <a16:creationId xmlns:a16="http://schemas.microsoft.com/office/drawing/2014/main" id="{9F54C067-FB3A-6081-B035-DF43634C6996}"/>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42927" y="4903174"/>
            <a:ext cx="406400" cy="406400"/>
          </a:xfrm>
          <a:prstGeom prst="rect">
            <a:avLst/>
          </a:prstGeom>
        </p:spPr>
      </p:pic>
    </p:spTree>
    <p:custDataLst>
      <p:tags r:id="rId1"/>
    </p:custDataLst>
    <p:extLst>
      <p:ext uri="{BB962C8B-B14F-4D97-AF65-F5344CB8AC3E}">
        <p14:creationId xmlns:p14="http://schemas.microsoft.com/office/powerpoint/2010/main" val="4255800381"/>
      </p:ext>
    </p:extLst>
  </p:cSld>
  <p:clrMapOvr>
    <a:masterClrMapping/>
  </p:clrMapOvr>
  <p:transition spd="slow" advTm="17887">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16718"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6"/>
                </p:tgtEl>
              </p:cMediaNode>
            </p:audio>
          </p:childTnLst>
        </p:cTn>
      </p:par>
    </p:tnLst>
    <p:bldLst>
      <p:bldP spid="4" grpId="0" animBg="1"/>
      <p:bldP spid="16" grpId="0" animBg="1"/>
    </p:bldLst>
  </p:timing>
  <p:extLst>
    <p:ext uri="{E180D4A7-C9FB-4DFB-919C-405C955672EB}">
      <p14:showEvtLst xmlns:p14="http://schemas.microsoft.com/office/powerpoint/2010/main">
        <p14:playEvt time="513" objId="6"/>
        <p14:stopEvt time="17254" objId="6"/>
      </p14:showEvtLst>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372DC"/>
        </a:solidFill>
        <a:effectLst/>
      </p:bgPr>
    </p:bg>
    <p:spTree>
      <p:nvGrpSpPr>
        <p:cNvPr id="1" name="">
          <a:extLst>
            <a:ext uri="{FF2B5EF4-FFF2-40B4-BE49-F238E27FC236}">
              <a16:creationId xmlns:a16="http://schemas.microsoft.com/office/drawing/2014/main" id="{6CA68DD1-F3ED-1341-906F-7D208B902494}"/>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4E0E6B88-093F-BE14-7A02-1784496EB203}"/>
              </a:ext>
            </a:extLst>
          </p:cNvPr>
          <p:cNvPicPr>
            <a:picLocks/>
          </p:cNvPicPr>
          <p:nvPr/>
        </p:nvPicPr>
        <p:blipFill>
          <a:blip r:embed="rId6"/>
          <a:stretch>
            <a:fillRect/>
          </a:stretch>
        </p:blipFill>
        <p:spPr>
          <a:xfrm>
            <a:off x="232244" y="0"/>
            <a:ext cx="2775600" cy="5400675"/>
          </a:xfrm>
          <a:prstGeom prst="rect">
            <a:avLst/>
          </a:prstGeom>
        </p:spPr>
      </p:pic>
      <p:sp>
        <p:nvSpPr>
          <p:cNvPr id="6" name="Rechteck 5">
            <a:extLst>
              <a:ext uri="{FF2B5EF4-FFF2-40B4-BE49-F238E27FC236}">
                <a16:creationId xmlns:a16="http://schemas.microsoft.com/office/drawing/2014/main" id="{507F2333-7652-AE45-87C3-1A8E37BAF649}"/>
              </a:ext>
            </a:extLst>
          </p:cNvPr>
          <p:cNvSpPr/>
          <p:nvPr/>
        </p:nvSpPr>
        <p:spPr>
          <a:xfrm>
            <a:off x="1347019" y="1651821"/>
            <a:ext cx="353962" cy="239252"/>
          </a:xfrm>
          <a:prstGeom prst="rect">
            <a:avLst/>
          </a:prstGeom>
          <a:no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AD73C30E-52F7-1E2F-E877-E599926C3138}"/>
              </a:ext>
            </a:extLst>
          </p:cNvPr>
          <p:cNvSpPr/>
          <p:nvPr/>
        </p:nvSpPr>
        <p:spPr>
          <a:xfrm>
            <a:off x="1988686" y="4981681"/>
            <a:ext cx="905275" cy="262189"/>
          </a:xfrm>
          <a:prstGeom prst="rect">
            <a:avLst/>
          </a:prstGeom>
          <a:no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ElevenLabs_2025-01-27T08_55_17_Charlie_pre_s100_sb80_se15_b_m2">
            <a:hlinkClick r:id="" action="ppaction://media"/>
            <a:extLst>
              <a:ext uri="{FF2B5EF4-FFF2-40B4-BE49-F238E27FC236}">
                <a16:creationId xmlns:a16="http://schemas.microsoft.com/office/drawing/2014/main" id="{474BC347-53BC-0A4F-F910-25BD9A36B007}"/>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46127" y="4743092"/>
            <a:ext cx="406400" cy="406400"/>
          </a:xfrm>
          <a:prstGeom prst="rect">
            <a:avLst/>
          </a:prstGeom>
        </p:spPr>
      </p:pic>
    </p:spTree>
    <p:custDataLst>
      <p:tags r:id="rId1"/>
    </p:custDataLst>
    <p:extLst>
      <p:ext uri="{BB962C8B-B14F-4D97-AF65-F5344CB8AC3E}">
        <p14:creationId xmlns:p14="http://schemas.microsoft.com/office/powerpoint/2010/main" val="2215585566"/>
      </p:ext>
    </p:extLst>
  </p:cSld>
  <p:clrMapOvr>
    <a:masterClrMapping/>
  </p:clrMapOvr>
  <p:transition spd="slow" advTm="8454">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713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8"/>
                </p:tgtEl>
              </p:cMediaNode>
            </p:audio>
          </p:childTnLst>
        </p:cTn>
      </p:par>
    </p:tnLst>
    <p:bldLst>
      <p:bldP spid="6" grpId="0" animBg="1"/>
      <p:bldP spid="7" grpId="0" animBg="1"/>
    </p:bldLst>
  </p:timing>
  <p:extLst>
    <p:ext uri="{E180D4A7-C9FB-4DFB-919C-405C955672EB}">
      <p14:showEvtLst xmlns:p14="http://schemas.microsoft.com/office/powerpoint/2010/main">
        <p14:playEvt time="510" objId="8"/>
        <p14:stopEvt time="7660" objId="8"/>
      </p14:showEvtLst>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372DC"/>
        </a:solidFill>
        <a:effectLst/>
      </p:bgPr>
    </p:bg>
    <p:spTree>
      <p:nvGrpSpPr>
        <p:cNvPr id="1" name="">
          <a:extLst>
            <a:ext uri="{FF2B5EF4-FFF2-40B4-BE49-F238E27FC236}">
              <a16:creationId xmlns:a16="http://schemas.microsoft.com/office/drawing/2014/main" id="{D87A61E7-1015-EAA9-FDE3-678DEBE9B7BA}"/>
            </a:ext>
          </a:extLst>
        </p:cNvPr>
        <p:cNvGrpSpPr/>
        <p:nvPr/>
      </p:nvGrpSpPr>
      <p:grpSpPr>
        <a:xfrm>
          <a:off x="0" y="0"/>
          <a:ext cx="0" cy="0"/>
          <a:chOff x="0" y="0"/>
          <a:chExt cx="0" cy="0"/>
        </a:xfrm>
      </p:grpSpPr>
      <p:pic>
        <p:nvPicPr>
          <p:cNvPr id="4" name="Grafik 3">
            <a:extLst>
              <a:ext uri="{FF2B5EF4-FFF2-40B4-BE49-F238E27FC236}">
                <a16:creationId xmlns:a16="http://schemas.microsoft.com/office/drawing/2014/main" id="{00C46F6C-41F7-17C4-E07F-53B2606D4EC1}"/>
              </a:ext>
            </a:extLst>
          </p:cNvPr>
          <p:cNvPicPr>
            <a:picLocks/>
          </p:cNvPicPr>
          <p:nvPr/>
        </p:nvPicPr>
        <p:blipFill>
          <a:blip r:embed="rId6"/>
          <a:stretch>
            <a:fillRect/>
          </a:stretch>
        </p:blipFill>
        <p:spPr>
          <a:xfrm>
            <a:off x="232244" y="-1"/>
            <a:ext cx="2775600" cy="5400675"/>
          </a:xfrm>
          <a:prstGeom prst="rect">
            <a:avLst/>
          </a:prstGeom>
        </p:spPr>
      </p:pic>
      <p:sp>
        <p:nvSpPr>
          <p:cNvPr id="6" name="Rechteck 5">
            <a:extLst>
              <a:ext uri="{FF2B5EF4-FFF2-40B4-BE49-F238E27FC236}">
                <a16:creationId xmlns:a16="http://schemas.microsoft.com/office/drawing/2014/main" id="{CD9CE1CB-BBA7-97F3-3202-A8963D497CE7}"/>
              </a:ext>
            </a:extLst>
          </p:cNvPr>
          <p:cNvSpPr/>
          <p:nvPr/>
        </p:nvSpPr>
        <p:spPr>
          <a:xfrm>
            <a:off x="337574" y="1288028"/>
            <a:ext cx="2566219" cy="1307687"/>
          </a:xfrm>
          <a:prstGeom prst="rect">
            <a:avLst/>
          </a:prstGeom>
          <a:no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8A66D55F-C1C7-3988-BA0E-A4481FAA47B1}"/>
              </a:ext>
            </a:extLst>
          </p:cNvPr>
          <p:cNvSpPr/>
          <p:nvPr/>
        </p:nvSpPr>
        <p:spPr>
          <a:xfrm>
            <a:off x="337574" y="2673865"/>
            <a:ext cx="2566219" cy="2606058"/>
          </a:xfrm>
          <a:prstGeom prst="rect">
            <a:avLst/>
          </a:prstGeom>
          <a:no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ElevenLabs_2025-01-27T08_57_07_Charlie_pre_s100_sb80_se15_b_m2">
            <a:hlinkClick r:id="" action="ppaction://media"/>
            <a:extLst>
              <a:ext uri="{FF2B5EF4-FFF2-40B4-BE49-F238E27FC236}">
                <a16:creationId xmlns:a16="http://schemas.microsoft.com/office/drawing/2014/main" id="{8470A1E8-ED8F-0FF7-E1B2-022D6944682E}"/>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563563" y="4935538"/>
            <a:ext cx="406400" cy="406400"/>
          </a:xfrm>
          <a:prstGeom prst="rect">
            <a:avLst/>
          </a:prstGeom>
        </p:spPr>
      </p:pic>
    </p:spTree>
    <p:custDataLst>
      <p:tags r:id="rId1"/>
    </p:custDataLst>
    <p:extLst>
      <p:ext uri="{BB962C8B-B14F-4D97-AF65-F5344CB8AC3E}">
        <p14:creationId xmlns:p14="http://schemas.microsoft.com/office/powerpoint/2010/main" val="3978102842"/>
      </p:ext>
    </p:extLst>
  </p:cSld>
  <p:clrMapOvr>
    <a:masterClrMapping/>
  </p:clrMapOvr>
  <p:transition spd="slow" advTm="18352">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17449"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5"/>
                </p:tgtEl>
              </p:cMediaNode>
            </p:audio>
          </p:childTnLst>
        </p:cTn>
      </p:par>
    </p:tnLst>
    <p:bldLst>
      <p:bldP spid="6" grpId="0" animBg="1"/>
      <p:bldP spid="7" grpId="0" animBg="1"/>
    </p:bldLst>
  </p:timing>
  <p:extLst>
    <p:ext uri="{E180D4A7-C9FB-4DFB-919C-405C955672EB}">
      <p14:showEvtLst xmlns:p14="http://schemas.microsoft.com/office/powerpoint/2010/main">
        <p14:playEvt time="507" objId="5"/>
        <p14:stopEvt time="17975" objId="5"/>
      </p14:showEvtLst>
    </p:ext>
  </p:extLs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372DC"/>
        </a:solidFill>
        <a:effectLst/>
      </p:bgPr>
    </p:bg>
    <p:spTree>
      <p:nvGrpSpPr>
        <p:cNvPr id="1" name="">
          <a:extLst>
            <a:ext uri="{FF2B5EF4-FFF2-40B4-BE49-F238E27FC236}">
              <a16:creationId xmlns:a16="http://schemas.microsoft.com/office/drawing/2014/main" id="{C107E811-5954-D9CB-58FC-0ADD34C30B14}"/>
            </a:ext>
          </a:extLst>
        </p:cNvPr>
        <p:cNvGrpSpPr/>
        <p:nvPr/>
      </p:nvGrpSpPr>
      <p:grpSpPr>
        <a:xfrm>
          <a:off x="0" y="0"/>
          <a:ext cx="0" cy="0"/>
          <a:chOff x="0" y="0"/>
          <a:chExt cx="0" cy="0"/>
        </a:xfrm>
      </p:grpSpPr>
      <p:pic>
        <p:nvPicPr>
          <p:cNvPr id="3" name="Grafik 2">
            <a:extLst>
              <a:ext uri="{FF2B5EF4-FFF2-40B4-BE49-F238E27FC236}">
                <a16:creationId xmlns:a16="http://schemas.microsoft.com/office/drawing/2014/main" id="{DA640F44-05DD-E585-BE86-0F1EA7E2ECA1}"/>
              </a:ext>
            </a:extLst>
          </p:cNvPr>
          <p:cNvPicPr>
            <a:picLocks/>
          </p:cNvPicPr>
          <p:nvPr/>
        </p:nvPicPr>
        <p:blipFill>
          <a:blip r:embed="rId6"/>
          <a:stretch>
            <a:fillRect/>
          </a:stretch>
        </p:blipFill>
        <p:spPr>
          <a:xfrm>
            <a:off x="232244" y="0"/>
            <a:ext cx="2775600" cy="5400675"/>
          </a:xfrm>
          <a:prstGeom prst="rect">
            <a:avLst/>
          </a:prstGeom>
        </p:spPr>
      </p:pic>
      <p:sp>
        <p:nvSpPr>
          <p:cNvPr id="6" name="Rechteck 5">
            <a:extLst>
              <a:ext uri="{FF2B5EF4-FFF2-40B4-BE49-F238E27FC236}">
                <a16:creationId xmlns:a16="http://schemas.microsoft.com/office/drawing/2014/main" id="{B8B65490-3808-5CA8-1567-A6598AAA217B}"/>
              </a:ext>
            </a:extLst>
          </p:cNvPr>
          <p:cNvSpPr/>
          <p:nvPr/>
        </p:nvSpPr>
        <p:spPr>
          <a:xfrm>
            <a:off x="340211" y="1324080"/>
            <a:ext cx="2579970" cy="1353063"/>
          </a:xfrm>
          <a:prstGeom prst="rect">
            <a:avLst/>
          </a:prstGeom>
          <a:no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EC145E27-2A3C-39C8-508C-EB1443DDF2B7}"/>
              </a:ext>
            </a:extLst>
          </p:cNvPr>
          <p:cNvSpPr/>
          <p:nvPr/>
        </p:nvSpPr>
        <p:spPr>
          <a:xfrm>
            <a:off x="336934" y="2735880"/>
            <a:ext cx="2583247" cy="2639088"/>
          </a:xfrm>
          <a:prstGeom prst="rect">
            <a:avLst/>
          </a:prstGeom>
          <a:no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ElevenLabs_2025-01-27T08_58_11_Charlie_pre_s100_sb80_se15_b_m2">
            <a:hlinkClick r:id="" action="ppaction://media"/>
            <a:extLst>
              <a:ext uri="{FF2B5EF4-FFF2-40B4-BE49-F238E27FC236}">
                <a16:creationId xmlns:a16="http://schemas.microsoft.com/office/drawing/2014/main" id="{F916C116-55A9-DF8D-8A18-1C0417DBA4A5}"/>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319907" y="4867429"/>
            <a:ext cx="406400" cy="406400"/>
          </a:xfrm>
          <a:prstGeom prst="rect">
            <a:avLst/>
          </a:prstGeom>
        </p:spPr>
      </p:pic>
      <p:sp>
        <p:nvSpPr>
          <p:cNvPr id="8" name="Rechteck 7">
            <a:extLst>
              <a:ext uri="{FF2B5EF4-FFF2-40B4-BE49-F238E27FC236}">
                <a16:creationId xmlns:a16="http://schemas.microsoft.com/office/drawing/2014/main" id="{898A4EC4-603A-83D8-E675-FBB5FDAF3531}"/>
              </a:ext>
            </a:extLst>
          </p:cNvPr>
          <p:cNvSpPr/>
          <p:nvPr/>
        </p:nvSpPr>
        <p:spPr>
          <a:xfrm>
            <a:off x="2154262" y="2777616"/>
            <a:ext cx="723312" cy="276939"/>
          </a:xfrm>
          <a:prstGeom prst="rect">
            <a:avLst/>
          </a:prstGeom>
          <a:noFill/>
          <a:ln>
            <a:solidFill>
              <a:srgbClr val="CC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1"/>
    </p:custDataLst>
    <p:extLst>
      <p:ext uri="{BB962C8B-B14F-4D97-AF65-F5344CB8AC3E}">
        <p14:creationId xmlns:p14="http://schemas.microsoft.com/office/powerpoint/2010/main" val="1962481084"/>
      </p:ext>
    </p:extLst>
  </p:cSld>
  <p:clrMapOvr>
    <a:masterClrMapping/>
  </p:clrMapOvr>
  <p:transition spd="slow" advTm="9266">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760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5"/>
                </p:tgtEl>
              </p:cMediaNode>
            </p:audio>
          </p:childTnLst>
        </p:cTn>
      </p:par>
    </p:tnLst>
    <p:bldLst>
      <p:bldP spid="6" grpId="0" animBg="1"/>
      <p:bldP spid="7" grpId="0" animBg="1"/>
      <p:bldP spid="8" grpId="0" animBg="1"/>
    </p:bldLst>
  </p:timing>
  <p:extLst>
    <p:ext uri="{E180D4A7-C9FB-4DFB-919C-405C955672EB}">
      <p14:showEvtLst xmlns:p14="http://schemas.microsoft.com/office/powerpoint/2010/main">
        <p14:playEvt time="507" objId="5"/>
        <p14:stopEvt time="8130" objId="5"/>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0.7"/>
</p:tagLst>
</file>

<file path=ppt/tags/tag10.xml><?xml version="1.0" encoding="utf-8"?>
<p:tagLst xmlns:a="http://schemas.openxmlformats.org/drawingml/2006/main" xmlns:r="http://schemas.openxmlformats.org/officeDocument/2006/relationships" xmlns:p="http://schemas.openxmlformats.org/presentationml/2006/main">
  <p:tag name="TIMING" val="|4.1"/>
</p:tagLst>
</file>

<file path=ppt/tags/tag11.xml><?xml version="1.0" encoding="utf-8"?>
<p:tagLst xmlns:a="http://schemas.openxmlformats.org/drawingml/2006/main" xmlns:r="http://schemas.openxmlformats.org/officeDocument/2006/relationships" xmlns:p="http://schemas.openxmlformats.org/presentationml/2006/main">
  <p:tag name="TIMING" val="|0.3|4.7"/>
</p:tagLst>
</file>

<file path=ppt/tags/tag12.xml><?xml version="1.0" encoding="utf-8"?>
<p:tagLst xmlns:a="http://schemas.openxmlformats.org/drawingml/2006/main" xmlns:r="http://schemas.openxmlformats.org/officeDocument/2006/relationships" xmlns:p="http://schemas.openxmlformats.org/presentationml/2006/main">
  <p:tag name="TIMING" val="|0.3|4.7"/>
</p:tagLst>
</file>

<file path=ppt/tags/tag2.xml><?xml version="1.0" encoding="utf-8"?>
<p:tagLst xmlns:a="http://schemas.openxmlformats.org/drawingml/2006/main" xmlns:r="http://schemas.openxmlformats.org/officeDocument/2006/relationships" xmlns:p="http://schemas.openxmlformats.org/presentationml/2006/main">
  <p:tag name="TIMING" val="|3.2"/>
</p:tagLst>
</file>

<file path=ppt/tags/tag3.xml><?xml version="1.0" encoding="utf-8"?>
<p:tagLst xmlns:a="http://schemas.openxmlformats.org/drawingml/2006/main" xmlns:r="http://schemas.openxmlformats.org/officeDocument/2006/relationships" xmlns:p="http://schemas.openxmlformats.org/presentationml/2006/main">
  <p:tag name="TIMING" val="|3.2|0.8|1|6.2"/>
</p:tagLst>
</file>

<file path=ppt/tags/tag4.xml><?xml version="1.0" encoding="utf-8"?>
<p:tagLst xmlns:a="http://schemas.openxmlformats.org/drawingml/2006/main" xmlns:r="http://schemas.openxmlformats.org/officeDocument/2006/relationships" xmlns:p="http://schemas.openxmlformats.org/presentationml/2006/main">
  <p:tag name="TIMING" val="|4.8"/>
</p:tagLst>
</file>

<file path=ppt/tags/tag5.xml><?xml version="1.0" encoding="utf-8"?>
<p:tagLst xmlns:a="http://schemas.openxmlformats.org/drawingml/2006/main" xmlns:r="http://schemas.openxmlformats.org/officeDocument/2006/relationships" xmlns:p="http://schemas.openxmlformats.org/presentationml/2006/main">
  <p:tag name="TIMING" val="|11.3|9.8|3.4"/>
</p:tagLst>
</file>

<file path=ppt/tags/tag6.xml><?xml version="1.0" encoding="utf-8"?>
<p:tagLst xmlns:a="http://schemas.openxmlformats.org/drawingml/2006/main" xmlns:r="http://schemas.openxmlformats.org/officeDocument/2006/relationships" xmlns:p="http://schemas.openxmlformats.org/presentationml/2006/main">
  <p:tag name="TIMING" val="|1.6|13.6"/>
</p:tagLst>
</file>

<file path=ppt/tags/tag7.xml><?xml version="1.0" encoding="utf-8"?>
<p:tagLst xmlns:a="http://schemas.openxmlformats.org/drawingml/2006/main" xmlns:r="http://schemas.openxmlformats.org/officeDocument/2006/relationships" xmlns:p="http://schemas.openxmlformats.org/presentationml/2006/main">
  <p:tag name="TIMING" val="|4.1|2.2"/>
</p:tagLst>
</file>

<file path=ppt/tags/tag8.xml><?xml version="1.0" encoding="utf-8"?>
<p:tagLst xmlns:a="http://schemas.openxmlformats.org/drawingml/2006/main" xmlns:r="http://schemas.openxmlformats.org/officeDocument/2006/relationships" xmlns:p="http://schemas.openxmlformats.org/presentationml/2006/main">
  <p:tag name="TIMING" val="|3|1.4"/>
</p:tagLst>
</file>

<file path=ppt/tags/tag9.xml><?xml version="1.0" encoding="utf-8"?>
<p:tagLst xmlns:a="http://schemas.openxmlformats.org/drawingml/2006/main" xmlns:r="http://schemas.openxmlformats.org/officeDocument/2006/relationships" xmlns:p="http://schemas.openxmlformats.org/presentationml/2006/main">
  <p:tag name="TIMING" val="|1.6|4.1"/>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376</Words>
  <Application>Microsoft Office PowerPoint</Application>
  <PresentationFormat>Benutzerdefiniert</PresentationFormat>
  <Paragraphs>26</Paragraphs>
  <Slides>13</Slides>
  <Notes>12</Notes>
  <HiddenSlides>0</HiddenSlides>
  <MMClips>10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13</vt:i4>
      </vt:variant>
    </vt:vector>
  </HeadingPairs>
  <TitlesOfParts>
    <vt:vector size="19" baseType="lpstr">
      <vt:lpstr>Arial</vt:lpstr>
      <vt:lpstr>Calibri</vt:lpstr>
      <vt:lpstr>Calibri Light</vt:lpstr>
      <vt:lpstr>inter</vt:lpstr>
      <vt:lpstr>Open Sans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Jens Rohrlack</dc:creator>
  <cp:lastModifiedBy>Jens Rohrlack</cp:lastModifiedBy>
  <cp:revision>1</cp:revision>
  <dcterms:created xsi:type="dcterms:W3CDTF">2024-06-13T05:16:13Z</dcterms:created>
  <dcterms:modified xsi:type="dcterms:W3CDTF">2025-01-28T07:10:48Z</dcterms:modified>
</cp:coreProperties>
</file>