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34"/>
  </p:notesMasterIdLst>
  <p:handoutMasterIdLst>
    <p:handoutMasterId r:id="rId35"/>
  </p:handoutMasterIdLst>
  <p:sldIdLst>
    <p:sldId id="256" r:id="rId2"/>
    <p:sldId id="321" r:id="rId3"/>
    <p:sldId id="324" r:id="rId4"/>
    <p:sldId id="325" r:id="rId5"/>
    <p:sldId id="326" r:id="rId6"/>
    <p:sldId id="275" r:id="rId7"/>
    <p:sldId id="276" r:id="rId8"/>
    <p:sldId id="277" r:id="rId9"/>
    <p:sldId id="278" r:id="rId10"/>
    <p:sldId id="280" r:id="rId11"/>
    <p:sldId id="283" r:id="rId12"/>
    <p:sldId id="284" r:id="rId13"/>
    <p:sldId id="286" r:id="rId14"/>
    <p:sldId id="287" r:id="rId15"/>
    <p:sldId id="292" r:id="rId16"/>
    <p:sldId id="293" r:id="rId17"/>
    <p:sldId id="336" r:id="rId18"/>
    <p:sldId id="294" r:id="rId19"/>
    <p:sldId id="295" r:id="rId20"/>
    <p:sldId id="335" r:id="rId21"/>
    <p:sldId id="296" r:id="rId22"/>
    <p:sldId id="328" r:id="rId23"/>
    <p:sldId id="338" r:id="rId24"/>
    <p:sldId id="337" r:id="rId25"/>
    <p:sldId id="339" r:id="rId26"/>
    <p:sldId id="340" r:id="rId27"/>
    <p:sldId id="330" r:id="rId28"/>
    <p:sldId id="331" r:id="rId29"/>
    <p:sldId id="332" r:id="rId30"/>
    <p:sldId id="329" r:id="rId31"/>
    <p:sldId id="333" r:id="rId32"/>
    <p:sldId id="271" r:id="rId33"/>
  </p:sldIdLst>
  <p:sldSz cx="9144000" cy="6858000" type="screen4x3"/>
  <p:notesSz cx="6797675" cy="9874250"/>
  <p:defaultTextStyle>
    <a:defPPr>
      <a:defRPr lang="en-US"/>
    </a:defPPr>
    <a:lvl1pPr algn="ctr" rtl="0" fontAlgn="base">
      <a:spcBef>
        <a:spcPct val="0"/>
      </a:spcBef>
      <a:spcAft>
        <a:spcPct val="0"/>
      </a:spcAft>
      <a:defRPr sz="2800" kern="1200">
        <a:solidFill>
          <a:srgbClr val="385B6B"/>
        </a:solidFill>
        <a:latin typeface="Arial" pitchFamily="34" charset="0"/>
        <a:ea typeface="+mn-ea"/>
        <a:cs typeface="+mn-cs"/>
      </a:defRPr>
    </a:lvl1pPr>
    <a:lvl2pPr marL="457200" algn="ctr" rtl="0" fontAlgn="base">
      <a:spcBef>
        <a:spcPct val="0"/>
      </a:spcBef>
      <a:spcAft>
        <a:spcPct val="0"/>
      </a:spcAft>
      <a:defRPr sz="2800" kern="1200">
        <a:solidFill>
          <a:srgbClr val="385B6B"/>
        </a:solidFill>
        <a:latin typeface="Arial" pitchFamily="34" charset="0"/>
        <a:ea typeface="+mn-ea"/>
        <a:cs typeface="+mn-cs"/>
      </a:defRPr>
    </a:lvl2pPr>
    <a:lvl3pPr marL="914400" algn="ctr" rtl="0" fontAlgn="base">
      <a:spcBef>
        <a:spcPct val="0"/>
      </a:spcBef>
      <a:spcAft>
        <a:spcPct val="0"/>
      </a:spcAft>
      <a:defRPr sz="2800" kern="1200">
        <a:solidFill>
          <a:srgbClr val="385B6B"/>
        </a:solidFill>
        <a:latin typeface="Arial" pitchFamily="34" charset="0"/>
        <a:ea typeface="+mn-ea"/>
        <a:cs typeface="+mn-cs"/>
      </a:defRPr>
    </a:lvl3pPr>
    <a:lvl4pPr marL="1371600" algn="ctr" rtl="0" fontAlgn="base">
      <a:spcBef>
        <a:spcPct val="0"/>
      </a:spcBef>
      <a:spcAft>
        <a:spcPct val="0"/>
      </a:spcAft>
      <a:defRPr sz="2800" kern="1200">
        <a:solidFill>
          <a:srgbClr val="385B6B"/>
        </a:solidFill>
        <a:latin typeface="Arial" pitchFamily="34" charset="0"/>
        <a:ea typeface="+mn-ea"/>
        <a:cs typeface="+mn-cs"/>
      </a:defRPr>
    </a:lvl4pPr>
    <a:lvl5pPr marL="1828800" algn="ctr" rtl="0" fontAlgn="base">
      <a:spcBef>
        <a:spcPct val="0"/>
      </a:spcBef>
      <a:spcAft>
        <a:spcPct val="0"/>
      </a:spcAft>
      <a:defRPr sz="2800" kern="1200">
        <a:solidFill>
          <a:srgbClr val="385B6B"/>
        </a:solidFill>
        <a:latin typeface="Arial" pitchFamily="34" charset="0"/>
        <a:ea typeface="+mn-ea"/>
        <a:cs typeface="+mn-cs"/>
      </a:defRPr>
    </a:lvl5pPr>
    <a:lvl6pPr marL="2286000" algn="l" defTabSz="914400" rtl="0" eaLnBrk="1" latinLnBrk="0" hangingPunct="1">
      <a:defRPr sz="2800" kern="1200">
        <a:solidFill>
          <a:srgbClr val="385B6B"/>
        </a:solidFill>
        <a:latin typeface="Arial" pitchFamily="34" charset="0"/>
        <a:ea typeface="+mn-ea"/>
        <a:cs typeface="+mn-cs"/>
      </a:defRPr>
    </a:lvl6pPr>
    <a:lvl7pPr marL="2743200" algn="l" defTabSz="914400" rtl="0" eaLnBrk="1" latinLnBrk="0" hangingPunct="1">
      <a:defRPr sz="2800" kern="1200">
        <a:solidFill>
          <a:srgbClr val="385B6B"/>
        </a:solidFill>
        <a:latin typeface="Arial" pitchFamily="34" charset="0"/>
        <a:ea typeface="+mn-ea"/>
        <a:cs typeface="+mn-cs"/>
      </a:defRPr>
    </a:lvl7pPr>
    <a:lvl8pPr marL="3200400" algn="l" defTabSz="914400" rtl="0" eaLnBrk="1" latinLnBrk="0" hangingPunct="1">
      <a:defRPr sz="2800" kern="1200">
        <a:solidFill>
          <a:srgbClr val="385B6B"/>
        </a:solidFill>
        <a:latin typeface="Arial" pitchFamily="34" charset="0"/>
        <a:ea typeface="+mn-ea"/>
        <a:cs typeface="+mn-cs"/>
      </a:defRPr>
    </a:lvl8pPr>
    <a:lvl9pPr marL="3657600" algn="l" defTabSz="914400" rtl="0" eaLnBrk="1" latinLnBrk="0" hangingPunct="1">
      <a:defRPr sz="2800" kern="1200">
        <a:solidFill>
          <a:srgbClr val="385B6B"/>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3D"/>
    <a:srgbClr val="385B6B"/>
    <a:srgbClr val="BA0003"/>
    <a:srgbClr val="FFFFCC"/>
    <a:srgbClr val="CCFFFF"/>
    <a:srgbClr val="EAEAEA"/>
    <a:srgbClr val="213C47"/>
    <a:srgbClr val="C6E7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49" autoAdjust="0"/>
  </p:normalViewPr>
  <p:slideViewPr>
    <p:cSldViewPr showGuides="1">
      <p:cViewPr varScale="1">
        <p:scale>
          <a:sx n="110" d="100"/>
          <a:sy n="110" d="100"/>
        </p:scale>
        <p:origin x="1650" y="102"/>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97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947" tIns="43973" rIns="87947" bIns="43973" numCol="1" anchor="t" anchorCtr="0" compatLnSpc="1">
            <a:prstTxWarp prst="textNoShape">
              <a:avLst/>
            </a:prstTxWarp>
          </a:bodyPr>
          <a:lstStyle>
            <a:lvl1pPr algn="l" defTabSz="879475">
              <a:defRPr sz="1200">
                <a:solidFill>
                  <a:schemeClr val="tx1"/>
                </a:solidFill>
              </a:defRPr>
            </a:lvl1pPr>
          </a:lstStyle>
          <a:p>
            <a:endParaRPr lang="de-DE" altLang="de-DE"/>
          </a:p>
        </p:txBody>
      </p:sp>
      <p:sp>
        <p:nvSpPr>
          <p:cNvPr id="75779" name="Rectangle 3"/>
          <p:cNvSpPr>
            <a:spLocks noGrp="1" noChangeArrowheads="1"/>
          </p:cNvSpPr>
          <p:nvPr>
            <p:ph type="dt" sz="quarter"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947" tIns="43973" rIns="87947" bIns="43973" numCol="1" anchor="t" anchorCtr="0" compatLnSpc="1">
            <a:prstTxWarp prst="textNoShape">
              <a:avLst/>
            </a:prstTxWarp>
          </a:bodyPr>
          <a:lstStyle>
            <a:lvl1pPr algn="r" defTabSz="879475">
              <a:defRPr sz="1200">
                <a:solidFill>
                  <a:schemeClr val="tx1"/>
                </a:solidFill>
              </a:defRPr>
            </a:lvl1pPr>
          </a:lstStyle>
          <a:p>
            <a:endParaRPr lang="de-DE" altLang="de-DE"/>
          </a:p>
        </p:txBody>
      </p:sp>
      <p:sp>
        <p:nvSpPr>
          <p:cNvPr id="75780" name="Rectangle 4"/>
          <p:cNvSpPr>
            <a:spLocks noGrp="1" noChangeArrowheads="1"/>
          </p:cNvSpPr>
          <p:nvPr>
            <p:ph type="ftr" sz="quarter" idx="2"/>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947" tIns="43973" rIns="87947" bIns="43973" numCol="1" anchor="b" anchorCtr="0" compatLnSpc="1">
            <a:prstTxWarp prst="textNoShape">
              <a:avLst/>
            </a:prstTxWarp>
          </a:bodyPr>
          <a:lstStyle>
            <a:lvl1pPr algn="l" defTabSz="879475">
              <a:defRPr sz="1200">
                <a:solidFill>
                  <a:schemeClr val="tx1"/>
                </a:solidFill>
              </a:defRPr>
            </a:lvl1pPr>
          </a:lstStyle>
          <a:p>
            <a:endParaRPr lang="de-DE" altLang="de-DE"/>
          </a:p>
        </p:txBody>
      </p:sp>
      <p:sp>
        <p:nvSpPr>
          <p:cNvPr id="75781" name="Rectangle 5"/>
          <p:cNvSpPr>
            <a:spLocks noGrp="1" noChangeArrowheads="1"/>
          </p:cNvSpPr>
          <p:nvPr>
            <p:ph type="sldNum" sz="quarter" idx="3"/>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947" tIns="43973" rIns="87947" bIns="43973" numCol="1" anchor="b" anchorCtr="0" compatLnSpc="1">
            <a:prstTxWarp prst="textNoShape">
              <a:avLst/>
            </a:prstTxWarp>
          </a:bodyPr>
          <a:lstStyle>
            <a:lvl1pPr algn="r" defTabSz="879475">
              <a:defRPr sz="1200">
                <a:solidFill>
                  <a:schemeClr val="tx1"/>
                </a:solidFill>
              </a:defRPr>
            </a:lvl1pPr>
          </a:lstStyle>
          <a:p>
            <a:fld id="{60C30773-3E71-468A-9893-161CA108953A}" type="slidenum">
              <a:rPr lang="de-DE" altLang="de-DE"/>
              <a:pPr/>
              <a:t>‹Nr.›</a:t>
            </a:fld>
            <a:endParaRPr lang="de-DE" altLang="de-DE"/>
          </a:p>
        </p:txBody>
      </p:sp>
    </p:spTree>
    <p:extLst>
      <p:ext uri="{BB962C8B-B14F-4D97-AF65-F5344CB8AC3E}">
        <p14:creationId xmlns:p14="http://schemas.microsoft.com/office/powerpoint/2010/main" val="1404427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64" tIns="47632" rIns="95264" bIns="47632" numCol="1" anchor="t" anchorCtr="0" compatLnSpc="1">
            <a:prstTxWarp prst="textNoShape">
              <a:avLst/>
            </a:prstTxWarp>
          </a:bodyPr>
          <a:lstStyle>
            <a:lvl1pPr algn="l" defTabSz="952500">
              <a:defRPr sz="1300">
                <a:solidFill>
                  <a:schemeClr val="tx1"/>
                </a:solidFill>
              </a:defRPr>
            </a:lvl1pPr>
          </a:lstStyle>
          <a:p>
            <a:endParaRPr lang="de-DE" altLang="de-DE"/>
          </a:p>
        </p:txBody>
      </p:sp>
      <p:sp>
        <p:nvSpPr>
          <p:cNvPr id="69635" name="Rectangle 3"/>
          <p:cNvSpPr>
            <a:spLocks noGrp="1" noChangeArrowheads="1"/>
          </p:cNvSpPr>
          <p:nvPr>
            <p:ph type="dt"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64" tIns="47632" rIns="95264" bIns="47632" numCol="1" anchor="t" anchorCtr="0" compatLnSpc="1">
            <a:prstTxWarp prst="textNoShape">
              <a:avLst/>
            </a:prstTxWarp>
          </a:bodyPr>
          <a:lstStyle>
            <a:lvl1pPr algn="r" defTabSz="952500">
              <a:defRPr sz="1300">
                <a:solidFill>
                  <a:schemeClr val="tx1"/>
                </a:solidFill>
              </a:defRPr>
            </a:lvl1pPr>
          </a:lstStyle>
          <a:p>
            <a:endParaRPr lang="de-DE" altLang="de-DE"/>
          </a:p>
        </p:txBody>
      </p:sp>
      <p:sp>
        <p:nvSpPr>
          <p:cNvPr id="69636"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p:cNvSpPr>
            <a:spLocks noGrp="1" noChangeArrowheads="1"/>
          </p:cNvSpPr>
          <p:nvPr>
            <p:ph type="body" sz="quarter" idx="3"/>
          </p:nvPr>
        </p:nvSpPr>
        <p:spPr bwMode="auto">
          <a:xfrm>
            <a:off x="679450" y="4689475"/>
            <a:ext cx="5438775"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64" tIns="47632" rIns="95264" bIns="47632"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69638" name="Rectangle 6"/>
          <p:cNvSpPr>
            <a:spLocks noGrp="1" noChangeArrowheads="1"/>
          </p:cNvSpPr>
          <p:nvPr>
            <p:ph type="ftr" sz="quarter" idx="4"/>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64" tIns="47632" rIns="95264" bIns="47632" numCol="1" anchor="b" anchorCtr="0" compatLnSpc="1">
            <a:prstTxWarp prst="textNoShape">
              <a:avLst/>
            </a:prstTxWarp>
          </a:bodyPr>
          <a:lstStyle>
            <a:lvl1pPr algn="l" defTabSz="952500">
              <a:defRPr sz="1300">
                <a:solidFill>
                  <a:schemeClr val="tx1"/>
                </a:solidFill>
              </a:defRPr>
            </a:lvl1pPr>
          </a:lstStyle>
          <a:p>
            <a:endParaRPr lang="de-DE" altLang="de-DE"/>
          </a:p>
        </p:txBody>
      </p:sp>
      <p:sp>
        <p:nvSpPr>
          <p:cNvPr id="69639" name="Rectangle 7"/>
          <p:cNvSpPr>
            <a:spLocks noGrp="1" noChangeArrowheads="1"/>
          </p:cNvSpPr>
          <p:nvPr>
            <p:ph type="sldNum" sz="quarter" idx="5"/>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64" tIns="47632" rIns="95264" bIns="47632" numCol="1" anchor="b" anchorCtr="0" compatLnSpc="1">
            <a:prstTxWarp prst="textNoShape">
              <a:avLst/>
            </a:prstTxWarp>
          </a:bodyPr>
          <a:lstStyle>
            <a:lvl1pPr algn="r" defTabSz="952500">
              <a:defRPr sz="1300">
                <a:solidFill>
                  <a:schemeClr val="tx1"/>
                </a:solidFill>
              </a:defRPr>
            </a:lvl1pPr>
          </a:lstStyle>
          <a:p>
            <a:fld id="{8FB74411-DBA4-4D80-A54A-34F9119F122D}" type="slidenum">
              <a:rPr lang="de-DE" altLang="de-DE"/>
              <a:pPr/>
              <a:t>‹Nr.›</a:t>
            </a:fld>
            <a:endParaRPr lang="de-DE" altLang="de-DE"/>
          </a:p>
        </p:txBody>
      </p:sp>
    </p:spTree>
    <p:extLst>
      <p:ext uri="{BB962C8B-B14F-4D97-AF65-F5344CB8AC3E}">
        <p14:creationId xmlns:p14="http://schemas.microsoft.com/office/powerpoint/2010/main" val="3698318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93AE4-9D29-4D48-A261-11FC7A7E63B9}" type="slidenum">
              <a:rPr lang="de-DE" altLang="de-DE"/>
              <a:pPr/>
              <a:t>1</a:t>
            </a:fld>
            <a:endParaRPr lang="de-DE" altLang="de-DE"/>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81474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95548AB-00B9-41F6-9438-95239FB9343F}" type="slidenum">
              <a:rPr lang="de-DE"/>
              <a:pPr eaLnBrk="1" hangingPunct="1"/>
              <a:t>6</a:t>
            </a:fld>
            <a:endParaRPr lang="de-DE"/>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smtClean="0"/>
          </a:p>
        </p:txBody>
      </p:sp>
    </p:spTree>
    <p:extLst>
      <p:ext uri="{BB962C8B-B14F-4D97-AF65-F5344CB8AC3E}">
        <p14:creationId xmlns:p14="http://schemas.microsoft.com/office/powerpoint/2010/main" val="370537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DCD615-62DD-446F-939E-1A9E5F01254F}" type="slidenum">
              <a:rPr lang="de-DE" altLang="de-DE"/>
              <a:pPr/>
              <a:t>32</a:t>
            </a:fld>
            <a:endParaRPr lang="de-DE" altLang="de-DE"/>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52874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2952" name="Textfeld 1"/>
          <p:cNvSpPr txBox="1">
            <a:spLocks noChangeArrowheads="1"/>
          </p:cNvSpPr>
          <p:nvPr/>
        </p:nvSpPr>
        <p:spPr bwMode="auto">
          <a:xfrm>
            <a:off x="0" y="4292600"/>
            <a:ext cx="4051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457200">
              <a:defRPr sz="2400">
                <a:solidFill>
                  <a:schemeClr val="tx1"/>
                </a:solidFill>
                <a:latin typeface="Arial" pitchFamily="34" charset="0"/>
              </a:defRPr>
            </a:lvl1pPr>
            <a:lvl2pPr marL="742950" indent="-285750" algn="l" defTabSz="457200">
              <a:defRPr sz="2400">
                <a:solidFill>
                  <a:schemeClr val="tx1"/>
                </a:solidFill>
                <a:latin typeface="Arial" pitchFamily="34" charset="0"/>
              </a:defRPr>
            </a:lvl2pPr>
            <a:lvl3pPr marL="1143000" indent="-228600" algn="l" defTabSz="457200">
              <a:defRPr sz="2400">
                <a:solidFill>
                  <a:schemeClr val="tx1"/>
                </a:solidFill>
                <a:latin typeface="Arial" pitchFamily="34" charset="0"/>
              </a:defRPr>
            </a:lvl3pPr>
            <a:lvl4pPr marL="1600200" indent="-228600" algn="l" defTabSz="457200">
              <a:defRPr sz="2400">
                <a:solidFill>
                  <a:schemeClr val="tx1"/>
                </a:solidFill>
                <a:latin typeface="Arial" pitchFamily="34" charset="0"/>
              </a:defRPr>
            </a:lvl4pPr>
            <a:lvl5pPr marL="2057400" indent="-228600" algn="l" defTabSz="457200">
              <a:defRPr sz="2400">
                <a:solidFill>
                  <a:schemeClr val="tx1"/>
                </a:solidFill>
                <a:latin typeface="Arial" pitchFamily="34" charset="0"/>
              </a:defRPr>
            </a:lvl5pPr>
            <a:lvl6pPr marL="2514600" indent="-228600" defTabSz="457200" fontAlgn="base">
              <a:spcBef>
                <a:spcPct val="0"/>
              </a:spcBef>
              <a:spcAft>
                <a:spcPct val="0"/>
              </a:spcAft>
              <a:defRPr sz="2400">
                <a:solidFill>
                  <a:schemeClr val="tx1"/>
                </a:solidFill>
                <a:latin typeface="Arial" pitchFamily="34" charset="0"/>
              </a:defRPr>
            </a:lvl6pPr>
            <a:lvl7pPr marL="2971800" indent="-228600" defTabSz="457200" fontAlgn="base">
              <a:spcBef>
                <a:spcPct val="0"/>
              </a:spcBef>
              <a:spcAft>
                <a:spcPct val="0"/>
              </a:spcAft>
              <a:defRPr sz="2400">
                <a:solidFill>
                  <a:schemeClr val="tx1"/>
                </a:solidFill>
                <a:latin typeface="Arial" pitchFamily="34" charset="0"/>
              </a:defRPr>
            </a:lvl7pPr>
            <a:lvl8pPr marL="3429000" indent="-228600" defTabSz="457200" fontAlgn="base">
              <a:spcBef>
                <a:spcPct val="0"/>
              </a:spcBef>
              <a:spcAft>
                <a:spcPct val="0"/>
              </a:spcAft>
              <a:defRPr sz="2400">
                <a:solidFill>
                  <a:schemeClr val="tx1"/>
                </a:solidFill>
                <a:latin typeface="Arial" pitchFamily="34" charset="0"/>
              </a:defRPr>
            </a:lvl8pPr>
            <a:lvl9pPr marL="3886200" indent="-228600" defTabSz="457200" fontAlgn="base">
              <a:spcBef>
                <a:spcPct val="0"/>
              </a:spcBef>
              <a:spcAft>
                <a:spcPct val="0"/>
              </a:spcAft>
              <a:defRPr sz="2400">
                <a:solidFill>
                  <a:schemeClr val="tx1"/>
                </a:solidFill>
                <a:latin typeface="Arial" pitchFamily="34" charset="0"/>
              </a:defRPr>
            </a:lvl9pPr>
          </a:lstStyle>
          <a:p>
            <a:r>
              <a:rPr lang="de-DE" altLang="de-DE" sz="1400">
                <a:solidFill>
                  <a:schemeClr val="bg1"/>
                </a:solidFill>
                <a:ea typeface="ＭＳ Ｐゴシック" pitchFamily="34" charset="-128"/>
                <a:cs typeface="Arial" pitchFamily="34" charset="0"/>
              </a:rPr>
              <a:t>Bereich (Behörde) Arial Regular 16pt</a:t>
            </a:r>
          </a:p>
        </p:txBody>
      </p:sp>
      <p:sp>
        <p:nvSpPr>
          <p:cNvPr id="82953" name="Rectangle 9"/>
          <p:cNvSpPr>
            <a:spLocks noChangeArrowheads="1"/>
          </p:cNvSpPr>
          <p:nvPr/>
        </p:nvSpPr>
        <p:spPr bwMode="auto">
          <a:xfrm>
            <a:off x="0" y="1371600"/>
            <a:ext cx="7769225" cy="2889250"/>
          </a:xfrm>
          <a:prstGeom prst="rect">
            <a:avLst/>
          </a:prstGeom>
          <a:solidFill>
            <a:srgbClr val="C6E7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2955" name="Rectangle 11"/>
          <p:cNvSpPr>
            <a:spLocks noChangeArrowheads="1"/>
          </p:cNvSpPr>
          <p:nvPr/>
        </p:nvSpPr>
        <p:spPr bwMode="auto">
          <a:xfrm>
            <a:off x="0" y="4508500"/>
            <a:ext cx="7769225" cy="2349500"/>
          </a:xfrm>
          <a:prstGeom prst="rect">
            <a:avLst/>
          </a:prstGeom>
          <a:solidFill>
            <a:srgbClr val="213C4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pic>
        <p:nvPicPr>
          <p:cNvPr id="82960" name="Picture 16" descr="ROFr_PP_Logo_Startse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1163" y="498475"/>
            <a:ext cx="4657725" cy="563563"/>
          </a:xfrm>
          <a:prstGeom prst="rect">
            <a:avLst/>
          </a:prstGeom>
          <a:noFill/>
          <a:extLst>
            <a:ext uri="{909E8E84-426E-40DD-AFC4-6F175D3DCCD1}">
              <a14:hiddenFill xmlns:a14="http://schemas.microsoft.com/office/drawing/2010/main">
                <a:solidFill>
                  <a:srgbClr val="FFFFFF"/>
                </a:solidFill>
              </a14:hiddenFill>
            </a:ext>
          </a:extLst>
        </p:spPr>
      </p:pic>
      <p:pic>
        <p:nvPicPr>
          <p:cNvPr id="82963" name="Picture 19" descr="OFR_Emblem_RGB_CO_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2925" y="5843588"/>
            <a:ext cx="604838" cy="506412"/>
          </a:xfrm>
          <a:prstGeom prst="rect">
            <a:avLst/>
          </a:prstGeom>
          <a:noFill/>
          <a:extLst>
            <a:ext uri="{909E8E84-426E-40DD-AFC4-6F175D3DCCD1}">
              <a14:hiddenFill xmlns:a14="http://schemas.microsoft.com/office/drawing/2010/main">
                <a:solidFill>
                  <a:srgbClr val="FFFFFF"/>
                </a:solidFill>
              </a14:hiddenFill>
            </a:ext>
          </a:extLst>
        </p:spPr>
      </p:pic>
      <p:sp>
        <p:nvSpPr>
          <p:cNvPr id="82965" name="Rectangle 21"/>
          <p:cNvSpPr>
            <a:spLocks noGrp="1" noChangeArrowheads="1"/>
          </p:cNvSpPr>
          <p:nvPr>
            <p:ph type="ctrTitle" sz="quarter"/>
          </p:nvPr>
        </p:nvSpPr>
        <p:spPr>
          <a:xfrm>
            <a:off x="250825" y="2319338"/>
            <a:ext cx="7200900" cy="1614487"/>
          </a:xfrm>
        </p:spPr>
        <p:txBody>
          <a:bodyPr/>
          <a:lstStyle>
            <a:lvl1pPr>
              <a:defRPr sz="2400">
                <a:solidFill>
                  <a:srgbClr val="213C47"/>
                </a:solidFill>
              </a:defRPr>
            </a:lvl1pPr>
          </a:lstStyle>
          <a:p>
            <a:pPr lvl="0"/>
            <a:r>
              <a:rPr lang="de-DE" altLang="de-DE" noProof="0" smtClean="0"/>
              <a:t>Titelmasterformat durch Klicken bearbeiten</a:t>
            </a:r>
          </a:p>
        </p:txBody>
      </p:sp>
      <p:sp>
        <p:nvSpPr>
          <p:cNvPr id="82966" name="Rectangle 22"/>
          <p:cNvSpPr>
            <a:spLocks noGrp="1" noChangeArrowheads="1"/>
          </p:cNvSpPr>
          <p:nvPr>
            <p:ph type="subTitle" sz="quarter" idx="1"/>
          </p:nvPr>
        </p:nvSpPr>
        <p:spPr>
          <a:xfrm>
            <a:off x="250825" y="4868863"/>
            <a:ext cx="6400800" cy="1152525"/>
          </a:xfrm>
        </p:spPr>
        <p:txBody>
          <a:bodyPr/>
          <a:lstStyle>
            <a:lvl1pPr marL="0" indent="0">
              <a:buFontTx/>
              <a:buNone/>
              <a:defRPr sz="2200">
                <a:solidFill>
                  <a:schemeClr val="bg1"/>
                </a:solidFill>
              </a:defRPr>
            </a:lvl1pPr>
          </a:lstStyle>
          <a:p>
            <a:pPr lvl="0"/>
            <a:r>
              <a:rPr lang="de-DE" altLang="de-DE" noProof="0" smtClean="0"/>
              <a:t>Formatvorlage des Untertitelmasters durch Klicken bearbeiten</a:t>
            </a:r>
          </a:p>
        </p:txBody>
      </p:sp>
      <p:sp>
        <p:nvSpPr>
          <p:cNvPr id="82969" name="Rectangle 25"/>
          <p:cNvSpPr>
            <a:spLocks noChangeArrowheads="1"/>
          </p:cNvSpPr>
          <p:nvPr userDrawn="1"/>
        </p:nvSpPr>
        <p:spPr bwMode="auto">
          <a:xfrm>
            <a:off x="0" y="4256088"/>
            <a:ext cx="7769225" cy="252412"/>
          </a:xfrm>
          <a:prstGeom prst="rect">
            <a:avLst/>
          </a:prstGeom>
          <a:solidFill>
            <a:srgbClr val="385B6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tt.mm.jjjj</a:t>
            </a:r>
          </a:p>
        </p:txBody>
      </p:sp>
      <p:sp>
        <p:nvSpPr>
          <p:cNvPr id="5" name="Fußzeilenplatzhalter 4"/>
          <p:cNvSpPr>
            <a:spLocks noGrp="1"/>
          </p:cNvSpPr>
          <p:nvPr>
            <p:ph type="ftr" sz="quarter" idx="11"/>
          </p:nvPr>
        </p:nvSpPr>
        <p:spPr/>
        <p:txBody>
          <a:bodyPr/>
          <a:lstStyle>
            <a:lvl1pPr>
              <a:defRPr/>
            </a:lvl1pPr>
          </a:lstStyle>
          <a:p>
            <a:r>
              <a:rPr lang="de-DE" altLang="de-DE"/>
              <a:t>Titel des Vortrags – Arial 10 – RGB 107/122/129</a:t>
            </a:r>
          </a:p>
        </p:txBody>
      </p:sp>
      <p:sp>
        <p:nvSpPr>
          <p:cNvPr id="6" name="Foliennummernplatzhalter 5"/>
          <p:cNvSpPr>
            <a:spLocks noGrp="1"/>
          </p:cNvSpPr>
          <p:nvPr>
            <p:ph type="sldNum" sz="quarter" idx="12"/>
          </p:nvPr>
        </p:nvSpPr>
        <p:spPr/>
        <p:txBody>
          <a:bodyPr/>
          <a:lstStyle>
            <a:lvl1pPr>
              <a:defRPr/>
            </a:lvl1pPr>
          </a:lstStyle>
          <a:p>
            <a:fld id="{22FB95A4-1AF3-4FBB-B3C7-CA4065EA8E51}" type="slidenum">
              <a:rPr lang="de-DE" altLang="de-DE"/>
              <a:pPr/>
              <a:t>‹Nr.›</a:t>
            </a:fld>
            <a:endParaRPr lang="de-DE" altLang="de-DE"/>
          </a:p>
        </p:txBody>
      </p:sp>
    </p:spTree>
    <p:extLst>
      <p:ext uri="{BB962C8B-B14F-4D97-AF65-F5344CB8AC3E}">
        <p14:creationId xmlns:p14="http://schemas.microsoft.com/office/powerpoint/2010/main" val="340928744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4288" y="574675"/>
            <a:ext cx="2024062" cy="55403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87338" y="574675"/>
            <a:ext cx="5924550" cy="55403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tt.mm.jjjj</a:t>
            </a:r>
          </a:p>
        </p:txBody>
      </p:sp>
      <p:sp>
        <p:nvSpPr>
          <p:cNvPr id="5" name="Fußzeilenplatzhalter 4"/>
          <p:cNvSpPr>
            <a:spLocks noGrp="1"/>
          </p:cNvSpPr>
          <p:nvPr>
            <p:ph type="ftr" sz="quarter" idx="11"/>
          </p:nvPr>
        </p:nvSpPr>
        <p:spPr/>
        <p:txBody>
          <a:bodyPr/>
          <a:lstStyle>
            <a:lvl1pPr>
              <a:defRPr/>
            </a:lvl1pPr>
          </a:lstStyle>
          <a:p>
            <a:r>
              <a:rPr lang="de-DE" altLang="de-DE"/>
              <a:t>Titel des Vortrags – Arial 10 – RGB 107/122/129</a:t>
            </a:r>
          </a:p>
        </p:txBody>
      </p:sp>
      <p:sp>
        <p:nvSpPr>
          <p:cNvPr id="6" name="Foliennummernplatzhalter 5"/>
          <p:cNvSpPr>
            <a:spLocks noGrp="1"/>
          </p:cNvSpPr>
          <p:nvPr>
            <p:ph type="sldNum" sz="quarter" idx="12"/>
          </p:nvPr>
        </p:nvSpPr>
        <p:spPr/>
        <p:txBody>
          <a:bodyPr/>
          <a:lstStyle>
            <a:lvl1pPr>
              <a:defRPr/>
            </a:lvl1pPr>
          </a:lstStyle>
          <a:p>
            <a:fld id="{C1DB7152-D025-4D8B-A954-918226B7140D}" type="slidenum">
              <a:rPr lang="de-DE" altLang="de-DE"/>
              <a:pPr/>
              <a:t>‹Nr.›</a:t>
            </a:fld>
            <a:endParaRPr lang="de-DE" altLang="de-DE"/>
          </a:p>
        </p:txBody>
      </p:sp>
    </p:spTree>
    <p:extLst>
      <p:ext uri="{BB962C8B-B14F-4D97-AF65-F5344CB8AC3E}">
        <p14:creationId xmlns:p14="http://schemas.microsoft.com/office/powerpoint/2010/main" val="143233829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tt.mm.jjjj</a:t>
            </a:r>
          </a:p>
        </p:txBody>
      </p:sp>
      <p:sp>
        <p:nvSpPr>
          <p:cNvPr id="5" name="Fußzeilenplatzhalter 4"/>
          <p:cNvSpPr>
            <a:spLocks noGrp="1"/>
          </p:cNvSpPr>
          <p:nvPr>
            <p:ph type="ftr" sz="quarter" idx="11"/>
          </p:nvPr>
        </p:nvSpPr>
        <p:spPr/>
        <p:txBody>
          <a:bodyPr/>
          <a:lstStyle>
            <a:lvl1pPr>
              <a:defRPr/>
            </a:lvl1pPr>
          </a:lstStyle>
          <a:p>
            <a:r>
              <a:rPr lang="de-DE" altLang="de-DE"/>
              <a:t>Titel des Vortrags – Arial 10 – RGB 107/122/129</a:t>
            </a:r>
          </a:p>
        </p:txBody>
      </p:sp>
      <p:sp>
        <p:nvSpPr>
          <p:cNvPr id="6" name="Foliennummernplatzhalter 5"/>
          <p:cNvSpPr>
            <a:spLocks noGrp="1"/>
          </p:cNvSpPr>
          <p:nvPr>
            <p:ph type="sldNum" sz="quarter" idx="12"/>
          </p:nvPr>
        </p:nvSpPr>
        <p:spPr/>
        <p:txBody>
          <a:bodyPr/>
          <a:lstStyle>
            <a:lvl1pPr>
              <a:defRPr/>
            </a:lvl1pPr>
          </a:lstStyle>
          <a:p>
            <a:fld id="{116A54DF-B727-41E5-AB72-09657476035D}" type="slidenum">
              <a:rPr lang="de-DE" altLang="de-DE"/>
              <a:pPr/>
              <a:t>‹Nr.›</a:t>
            </a:fld>
            <a:endParaRPr lang="de-DE" altLang="de-DE"/>
          </a:p>
        </p:txBody>
      </p:sp>
    </p:spTree>
    <p:extLst>
      <p:ext uri="{BB962C8B-B14F-4D97-AF65-F5344CB8AC3E}">
        <p14:creationId xmlns:p14="http://schemas.microsoft.com/office/powerpoint/2010/main" val="354774863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de-DE" altLang="de-DE"/>
              <a:t>tt.mm.jjjj</a:t>
            </a:r>
          </a:p>
        </p:txBody>
      </p:sp>
      <p:sp>
        <p:nvSpPr>
          <p:cNvPr id="5" name="Fußzeilenplatzhalter 4"/>
          <p:cNvSpPr>
            <a:spLocks noGrp="1"/>
          </p:cNvSpPr>
          <p:nvPr>
            <p:ph type="ftr" sz="quarter" idx="11"/>
          </p:nvPr>
        </p:nvSpPr>
        <p:spPr/>
        <p:txBody>
          <a:bodyPr/>
          <a:lstStyle>
            <a:lvl1pPr>
              <a:defRPr/>
            </a:lvl1pPr>
          </a:lstStyle>
          <a:p>
            <a:r>
              <a:rPr lang="de-DE" altLang="de-DE"/>
              <a:t>Titel des Vortrags – Arial 10 – RGB 107/122/129</a:t>
            </a:r>
          </a:p>
        </p:txBody>
      </p:sp>
      <p:sp>
        <p:nvSpPr>
          <p:cNvPr id="6" name="Foliennummernplatzhalter 5"/>
          <p:cNvSpPr>
            <a:spLocks noGrp="1"/>
          </p:cNvSpPr>
          <p:nvPr>
            <p:ph type="sldNum" sz="quarter" idx="12"/>
          </p:nvPr>
        </p:nvSpPr>
        <p:spPr/>
        <p:txBody>
          <a:bodyPr/>
          <a:lstStyle>
            <a:lvl1pPr>
              <a:defRPr/>
            </a:lvl1pPr>
          </a:lstStyle>
          <a:p>
            <a:fld id="{DC3CFDF5-F264-47AB-8B7A-CB25E1D3D29D}" type="slidenum">
              <a:rPr lang="de-DE" altLang="de-DE"/>
              <a:pPr/>
              <a:t>‹Nr.›</a:t>
            </a:fld>
            <a:endParaRPr lang="de-DE" altLang="de-DE"/>
          </a:p>
        </p:txBody>
      </p:sp>
    </p:spTree>
    <p:extLst>
      <p:ext uri="{BB962C8B-B14F-4D97-AF65-F5344CB8AC3E}">
        <p14:creationId xmlns:p14="http://schemas.microsoft.com/office/powerpoint/2010/main" val="100868625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87338" y="1978025"/>
            <a:ext cx="3973512"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413250" y="1978025"/>
            <a:ext cx="39751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de-DE" altLang="de-DE"/>
              <a:t>tt.mm.jjjj</a:t>
            </a:r>
          </a:p>
        </p:txBody>
      </p:sp>
      <p:sp>
        <p:nvSpPr>
          <p:cNvPr id="6" name="Fußzeilenplatzhalter 5"/>
          <p:cNvSpPr>
            <a:spLocks noGrp="1"/>
          </p:cNvSpPr>
          <p:nvPr>
            <p:ph type="ftr" sz="quarter" idx="11"/>
          </p:nvPr>
        </p:nvSpPr>
        <p:spPr/>
        <p:txBody>
          <a:bodyPr/>
          <a:lstStyle>
            <a:lvl1pPr>
              <a:defRPr/>
            </a:lvl1pPr>
          </a:lstStyle>
          <a:p>
            <a:r>
              <a:rPr lang="de-DE" altLang="de-DE"/>
              <a:t>Titel des Vortrags – Arial 10 – RGB 107/122/129</a:t>
            </a:r>
          </a:p>
        </p:txBody>
      </p:sp>
      <p:sp>
        <p:nvSpPr>
          <p:cNvPr id="7" name="Foliennummernplatzhalter 6"/>
          <p:cNvSpPr>
            <a:spLocks noGrp="1"/>
          </p:cNvSpPr>
          <p:nvPr>
            <p:ph type="sldNum" sz="quarter" idx="12"/>
          </p:nvPr>
        </p:nvSpPr>
        <p:spPr/>
        <p:txBody>
          <a:bodyPr/>
          <a:lstStyle>
            <a:lvl1pPr>
              <a:defRPr/>
            </a:lvl1pPr>
          </a:lstStyle>
          <a:p>
            <a:fld id="{7692E0F0-2CAC-4366-8BB2-45C862CB2A5E}" type="slidenum">
              <a:rPr lang="de-DE" altLang="de-DE"/>
              <a:pPr/>
              <a:t>‹Nr.›</a:t>
            </a:fld>
            <a:endParaRPr lang="de-DE" altLang="de-DE"/>
          </a:p>
        </p:txBody>
      </p:sp>
    </p:spTree>
    <p:extLst>
      <p:ext uri="{BB962C8B-B14F-4D97-AF65-F5344CB8AC3E}">
        <p14:creationId xmlns:p14="http://schemas.microsoft.com/office/powerpoint/2010/main" val="275581348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de-DE" altLang="de-DE"/>
              <a:t>tt.mm.jjjj</a:t>
            </a:r>
          </a:p>
        </p:txBody>
      </p:sp>
      <p:sp>
        <p:nvSpPr>
          <p:cNvPr id="8" name="Fußzeilenplatzhalter 7"/>
          <p:cNvSpPr>
            <a:spLocks noGrp="1"/>
          </p:cNvSpPr>
          <p:nvPr>
            <p:ph type="ftr" sz="quarter" idx="11"/>
          </p:nvPr>
        </p:nvSpPr>
        <p:spPr/>
        <p:txBody>
          <a:bodyPr/>
          <a:lstStyle>
            <a:lvl1pPr>
              <a:defRPr/>
            </a:lvl1pPr>
          </a:lstStyle>
          <a:p>
            <a:r>
              <a:rPr lang="de-DE" altLang="de-DE"/>
              <a:t>Titel des Vortrags – Arial 10 – RGB 107/122/129</a:t>
            </a:r>
          </a:p>
        </p:txBody>
      </p:sp>
      <p:sp>
        <p:nvSpPr>
          <p:cNvPr id="9" name="Foliennummernplatzhalter 8"/>
          <p:cNvSpPr>
            <a:spLocks noGrp="1"/>
          </p:cNvSpPr>
          <p:nvPr>
            <p:ph type="sldNum" sz="quarter" idx="12"/>
          </p:nvPr>
        </p:nvSpPr>
        <p:spPr/>
        <p:txBody>
          <a:bodyPr/>
          <a:lstStyle>
            <a:lvl1pPr>
              <a:defRPr/>
            </a:lvl1pPr>
          </a:lstStyle>
          <a:p>
            <a:fld id="{8B6EA5BA-DECC-4C4B-BEBA-88A9A0DCFD44}" type="slidenum">
              <a:rPr lang="de-DE" altLang="de-DE"/>
              <a:pPr/>
              <a:t>‹Nr.›</a:t>
            </a:fld>
            <a:endParaRPr lang="de-DE" altLang="de-DE"/>
          </a:p>
        </p:txBody>
      </p:sp>
    </p:spTree>
    <p:extLst>
      <p:ext uri="{BB962C8B-B14F-4D97-AF65-F5344CB8AC3E}">
        <p14:creationId xmlns:p14="http://schemas.microsoft.com/office/powerpoint/2010/main" val="396172508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de-DE" altLang="de-DE"/>
              <a:t>tt.mm.jjjj</a:t>
            </a:r>
          </a:p>
        </p:txBody>
      </p:sp>
      <p:sp>
        <p:nvSpPr>
          <p:cNvPr id="4" name="Fußzeilenplatzhalter 3"/>
          <p:cNvSpPr>
            <a:spLocks noGrp="1"/>
          </p:cNvSpPr>
          <p:nvPr>
            <p:ph type="ftr" sz="quarter" idx="11"/>
          </p:nvPr>
        </p:nvSpPr>
        <p:spPr/>
        <p:txBody>
          <a:bodyPr/>
          <a:lstStyle>
            <a:lvl1pPr>
              <a:defRPr/>
            </a:lvl1pPr>
          </a:lstStyle>
          <a:p>
            <a:r>
              <a:rPr lang="de-DE" altLang="de-DE"/>
              <a:t>Titel des Vortrags – Arial 10 – RGB 107/122/129</a:t>
            </a:r>
          </a:p>
        </p:txBody>
      </p:sp>
      <p:sp>
        <p:nvSpPr>
          <p:cNvPr id="5" name="Foliennummernplatzhalter 4"/>
          <p:cNvSpPr>
            <a:spLocks noGrp="1"/>
          </p:cNvSpPr>
          <p:nvPr>
            <p:ph type="sldNum" sz="quarter" idx="12"/>
          </p:nvPr>
        </p:nvSpPr>
        <p:spPr/>
        <p:txBody>
          <a:bodyPr/>
          <a:lstStyle>
            <a:lvl1pPr>
              <a:defRPr/>
            </a:lvl1pPr>
          </a:lstStyle>
          <a:p>
            <a:fld id="{F666D691-326F-4A25-84CD-CA5842DC5047}" type="slidenum">
              <a:rPr lang="de-DE" altLang="de-DE"/>
              <a:pPr/>
              <a:t>‹Nr.›</a:t>
            </a:fld>
            <a:endParaRPr lang="de-DE" altLang="de-DE"/>
          </a:p>
        </p:txBody>
      </p:sp>
    </p:spTree>
    <p:extLst>
      <p:ext uri="{BB962C8B-B14F-4D97-AF65-F5344CB8AC3E}">
        <p14:creationId xmlns:p14="http://schemas.microsoft.com/office/powerpoint/2010/main" val="1513168010"/>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a:t>tt.mm.jjjj</a:t>
            </a:r>
          </a:p>
        </p:txBody>
      </p:sp>
      <p:sp>
        <p:nvSpPr>
          <p:cNvPr id="3" name="Fußzeilenplatzhalter 2"/>
          <p:cNvSpPr>
            <a:spLocks noGrp="1"/>
          </p:cNvSpPr>
          <p:nvPr>
            <p:ph type="ftr" sz="quarter" idx="11"/>
          </p:nvPr>
        </p:nvSpPr>
        <p:spPr/>
        <p:txBody>
          <a:bodyPr/>
          <a:lstStyle>
            <a:lvl1pPr>
              <a:defRPr/>
            </a:lvl1pPr>
          </a:lstStyle>
          <a:p>
            <a:r>
              <a:rPr lang="de-DE" altLang="de-DE"/>
              <a:t>Titel des Vortrags – Arial 10 – RGB 107/122/129</a:t>
            </a:r>
          </a:p>
        </p:txBody>
      </p:sp>
      <p:sp>
        <p:nvSpPr>
          <p:cNvPr id="4" name="Foliennummernplatzhalter 3"/>
          <p:cNvSpPr>
            <a:spLocks noGrp="1"/>
          </p:cNvSpPr>
          <p:nvPr>
            <p:ph type="sldNum" sz="quarter" idx="12"/>
          </p:nvPr>
        </p:nvSpPr>
        <p:spPr/>
        <p:txBody>
          <a:bodyPr/>
          <a:lstStyle>
            <a:lvl1pPr>
              <a:defRPr/>
            </a:lvl1pPr>
          </a:lstStyle>
          <a:p>
            <a:fld id="{D8AF3387-B99B-44B1-8F76-EBFE15039505}" type="slidenum">
              <a:rPr lang="de-DE" altLang="de-DE"/>
              <a:pPr/>
              <a:t>‹Nr.›</a:t>
            </a:fld>
            <a:endParaRPr lang="de-DE" altLang="de-DE"/>
          </a:p>
        </p:txBody>
      </p:sp>
    </p:spTree>
    <p:extLst>
      <p:ext uri="{BB962C8B-B14F-4D97-AF65-F5344CB8AC3E}">
        <p14:creationId xmlns:p14="http://schemas.microsoft.com/office/powerpoint/2010/main" val="228436976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de-DE" altLang="de-DE"/>
              <a:t>tt.mm.jjjj</a:t>
            </a:r>
          </a:p>
        </p:txBody>
      </p:sp>
      <p:sp>
        <p:nvSpPr>
          <p:cNvPr id="6" name="Fußzeilenplatzhalter 5"/>
          <p:cNvSpPr>
            <a:spLocks noGrp="1"/>
          </p:cNvSpPr>
          <p:nvPr>
            <p:ph type="ftr" sz="quarter" idx="11"/>
          </p:nvPr>
        </p:nvSpPr>
        <p:spPr/>
        <p:txBody>
          <a:bodyPr/>
          <a:lstStyle>
            <a:lvl1pPr>
              <a:defRPr/>
            </a:lvl1pPr>
          </a:lstStyle>
          <a:p>
            <a:r>
              <a:rPr lang="de-DE" altLang="de-DE"/>
              <a:t>Titel des Vortrags – Arial 10 – RGB 107/122/129</a:t>
            </a:r>
          </a:p>
        </p:txBody>
      </p:sp>
      <p:sp>
        <p:nvSpPr>
          <p:cNvPr id="7" name="Foliennummernplatzhalter 6"/>
          <p:cNvSpPr>
            <a:spLocks noGrp="1"/>
          </p:cNvSpPr>
          <p:nvPr>
            <p:ph type="sldNum" sz="quarter" idx="12"/>
          </p:nvPr>
        </p:nvSpPr>
        <p:spPr/>
        <p:txBody>
          <a:bodyPr/>
          <a:lstStyle>
            <a:lvl1pPr>
              <a:defRPr/>
            </a:lvl1pPr>
          </a:lstStyle>
          <a:p>
            <a:fld id="{BDBEB645-3A66-48B1-9407-186BCA7EEACB}" type="slidenum">
              <a:rPr lang="de-DE" altLang="de-DE"/>
              <a:pPr/>
              <a:t>‹Nr.›</a:t>
            </a:fld>
            <a:endParaRPr lang="de-DE" altLang="de-DE"/>
          </a:p>
        </p:txBody>
      </p:sp>
    </p:spTree>
    <p:extLst>
      <p:ext uri="{BB962C8B-B14F-4D97-AF65-F5344CB8AC3E}">
        <p14:creationId xmlns:p14="http://schemas.microsoft.com/office/powerpoint/2010/main" val="4159905933"/>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de-DE" altLang="de-DE"/>
              <a:t>tt.mm.jjjj</a:t>
            </a:r>
          </a:p>
        </p:txBody>
      </p:sp>
      <p:sp>
        <p:nvSpPr>
          <p:cNvPr id="6" name="Fußzeilenplatzhalter 5"/>
          <p:cNvSpPr>
            <a:spLocks noGrp="1"/>
          </p:cNvSpPr>
          <p:nvPr>
            <p:ph type="ftr" sz="quarter" idx="11"/>
          </p:nvPr>
        </p:nvSpPr>
        <p:spPr/>
        <p:txBody>
          <a:bodyPr/>
          <a:lstStyle>
            <a:lvl1pPr>
              <a:defRPr/>
            </a:lvl1pPr>
          </a:lstStyle>
          <a:p>
            <a:r>
              <a:rPr lang="de-DE" altLang="de-DE"/>
              <a:t>Titel des Vortrags – Arial 10 – RGB 107/122/129</a:t>
            </a:r>
          </a:p>
        </p:txBody>
      </p:sp>
      <p:sp>
        <p:nvSpPr>
          <p:cNvPr id="7" name="Foliennummernplatzhalter 6"/>
          <p:cNvSpPr>
            <a:spLocks noGrp="1"/>
          </p:cNvSpPr>
          <p:nvPr>
            <p:ph type="sldNum" sz="quarter" idx="12"/>
          </p:nvPr>
        </p:nvSpPr>
        <p:spPr/>
        <p:txBody>
          <a:bodyPr/>
          <a:lstStyle>
            <a:lvl1pPr>
              <a:defRPr/>
            </a:lvl1pPr>
          </a:lstStyle>
          <a:p>
            <a:fld id="{F273B253-02FC-40DD-BCDB-AAE40E9F195B}" type="slidenum">
              <a:rPr lang="de-DE" altLang="de-DE"/>
              <a:pPr/>
              <a:t>‹Nr.›</a:t>
            </a:fld>
            <a:endParaRPr lang="de-DE" altLang="de-DE"/>
          </a:p>
        </p:txBody>
      </p:sp>
    </p:spTree>
    <p:extLst>
      <p:ext uri="{BB962C8B-B14F-4D97-AF65-F5344CB8AC3E}">
        <p14:creationId xmlns:p14="http://schemas.microsoft.com/office/powerpoint/2010/main" val="386618945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xfrm>
            <a:off x="287338" y="574675"/>
            <a:ext cx="8101012"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81923" name="Rectangle 3"/>
          <p:cNvSpPr>
            <a:spLocks noGrp="1" noChangeArrowheads="1"/>
          </p:cNvSpPr>
          <p:nvPr>
            <p:ph type="body" idx="1"/>
          </p:nvPr>
        </p:nvSpPr>
        <p:spPr bwMode="auto">
          <a:xfrm>
            <a:off x="287338" y="1978025"/>
            <a:ext cx="8101012" cy="413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81924" name="Rectangle 4"/>
          <p:cNvSpPr>
            <a:spLocks noGrp="1" noChangeArrowheads="1"/>
          </p:cNvSpPr>
          <p:nvPr>
            <p:ph type="dt" sz="half" idx="2"/>
          </p:nvPr>
        </p:nvSpPr>
        <p:spPr bwMode="auto">
          <a:xfrm>
            <a:off x="457200" y="6245225"/>
            <a:ext cx="12350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a:defRPr sz="1000">
                <a:solidFill>
                  <a:srgbClr val="6B7A81"/>
                </a:solidFill>
              </a:defRPr>
            </a:lvl1pPr>
          </a:lstStyle>
          <a:p>
            <a:fld id="{E6F2BA88-0431-4D37-87C8-98F358A7A8DE}" type="datetime1">
              <a:rPr lang="de-DE" altLang="de-DE" smtClean="0"/>
              <a:pPr/>
              <a:t>21.07.2016</a:t>
            </a:fld>
            <a:endParaRPr lang="de-DE" altLang="de-DE" dirty="0"/>
          </a:p>
        </p:txBody>
      </p:sp>
      <p:sp>
        <p:nvSpPr>
          <p:cNvPr id="81925" name="Rectangle 5"/>
          <p:cNvSpPr>
            <a:spLocks noGrp="1" noChangeArrowheads="1"/>
          </p:cNvSpPr>
          <p:nvPr>
            <p:ph type="ftr" sz="quarter" idx="3"/>
          </p:nvPr>
        </p:nvSpPr>
        <p:spPr bwMode="auto">
          <a:xfrm>
            <a:off x="1692275" y="6245225"/>
            <a:ext cx="54006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000">
                <a:solidFill>
                  <a:srgbClr val="6B7A81"/>
                </a:solidFill>
              </a:defRPr>
            </a:lvl1pPr>
          </a:lstStyle>
          <a:p>
            <a:r>
              <a:rPr lang="de-DE" altLang="de-DE" dirty="0" smtClean="0"/>
              <a:t>ASV-Einführung für Schulleitungen in Oberfranken</a:t>
            </a:r>
            <a:endParaRPr lang="de-DE" altLang="de-DE" dirty="0"/>
          </a:p>
        </p:txBody>
      </p:sp>
      <p:sp>
        <p:nvSpPr>
          <p:cNvPr id="81926" name="Rectangle 6"/>
          <p:cNvSpPr>
            <a:spLocks noGrp="1" noChangeArrowheads="1"/>
          </p:cNvSpPr>
          <p:nvPr>
            <p:ph type="sldNum" sz="quarter" idx="4"/>
          </p:nvPr>
        </p:nvSpPr>
        <p:spPr bwMode="auto">
          <a:xfrm>
            <a:off x="7092950" y="6245225"/>
            <a:ext cx="11715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000">
                <a:solidFill>
                  <a:srgbClr val="6B7A81"/>
                </a:solidFill>
              </a:defRPr>
            </a:lvl1pPr>
          </a:lstStyle>
          <a:p>
            <a:fld id="{832CB36F-4D07-4F8E-B323-58FAC921FF06}" type="slidenum">
              <a:rPr lang="de-DE" altLang="de-DE"/>
              <a:pPr/>
              <a:t>‹Nr.›</a:t>
            </a:fld>
            <a:endParaRPr lang="de-DE" altLang="de-DE"/>
          </a:p>
        </p:txBody>
      </p:sp>
      <p:pic>
        <p:nvPicPr>
          <p:cNvPr id="81930" name="Picture 10" descr="2011-10-10_Logo_BriefA4_rgb_o_Zusatz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367463" y="201613"/>
            <a:ext cx="2525712" cy="306387"/>
          </a:xfrm>
          <a:prstGeom prst="rect">
            <a:avLst/>
          </a:prstGeom>
          <a:noFill/>
          <a:extLst>
            <a:ext uri="{909E8E84-426E-40DD-AFC4-6F175D3DCCD1}">
              <a14:hiddenFill xmlns:a14="http://schemas.microsoft.com/office/drawing/2010/main">
                <a:solidFill>
                  <a:srgbClr val="FFFFFF"/>
                </a:solidFill>
              </a14:hiddenFill>
            </a:ext>
          </a:extLst>
        </p:spPr>
      </p:pic>
      <p:sp>
        <p:nvSpPr>
          <p:cNvPr id="81933" name="Line 13"/>
          <p:cNvSpPr>
            <a:spLocks noChangeShapeType="1"/>
          </p:cNvSpPr>
          <p:nvPr userDrawn="1"/>
        </p:nvSpPr>
        <p:spPr bwMode="auto">
          <a:xfrm>
            <a:off x="0" y="6175375"/>
            <a:ext cx="8285163" cy="0"/>
          </a:xfrm>
          <a:prstGeom prst="line">
            <a:avLst/>
          </a:prstGeom>
          <a:noFill/>
          <a:ln w="34925">
            <a:solidFill>
              <a:srgbClr val="213C4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fade/>
  </p:transition>
  <p:hf hdr="0"/>
  <p:txStyles>
    <p:titleStyle>
      <a:lvl1pPr algn="l" rtl="0" fontAlgn="base">
        <a:spcBef>
          <a:spcPct val="0"/>
        </a:spcBef>
        <a:spcAft>
          <a:spcPct val="0"/>
        </a:spcAft>
        <a:defRPr sz="2800">
          <a:solidFill>
            <a:srgbClr val="385B6B"/>
          </a:solidFill>
          <a:latin typeface="+mj-lt"/>
          <a:ea typeface="+mj-ea"/>
          <a:cs typeface="+mj-cs"/>
        </a:defRPr>
      </a:lvl1pPr>
      <a:lvl2pPr algn="l" rtl="0" fontAlgn="base">
        <a:spcBef>
          <a:spcPct val="0"/>
        </a:spcBef>
        <a:spcAft>
          <a:spcPct val="0"/>
        </a:spcAft>
        <a:defRPr sz="2800">
          <a:solidFill>
            <a:srgbClr val="385B6B"/>
          </a:solidFill>
          <a:latin typeface="Arial" pitchFamily="34" charset="0"/>
        </a:defRPr>
      </a:lvl2pPr>
      <a:lvl3pPr algn="l" rtl="0" fontAlgn="base">
        <a:spcBef>
          <a:spcPct val="0"/>
        </a:spcBef>
        <a:spcAft>
          <a:spcPct val="0"/>
        </a:spcAft>
        <a:defRPr sz="2800">
          <a:solidFill>
            <a:srgbClr val="385B6B"/>
          </a:solidFill>
          <a:latin typeface="Arial" pitchFamily="34" charset="0"/>
        </a:defRPr>
      </a:lvl3pPr>
      <a:lvl4pPr algn="l" rtl="0" fontAlgn="base">
        <a:spcBef>
          <a:spcPct val="0"/>
        </a:spcBef>
        <a:spcAft>
          <a:spcPct val="0"/>
        </a:spcAft>
        <a:defRPr sz="2800">
          <a:solidFill>
            <a:srgbClr val="385B6B"/>
          </a:solidFill>
          <a:latin typeface="Arial" pitchFamily="34" charset="0"/>
        </a:defRPr>
      </a:lvl4pPr>
      <a:lvl5pPr algn="l" rtl="0" fontAlgn="base">
        <a:spcBef>
          <a:spcPct val="0"/>
        </a:spcBef>
        <a:spcAft>
          <a:spcPct val="0"/>
        </a:spcAft>
        <a:defRPr sz="2800">
          <a:solidFill>
            <a:srgbClr val="385B6B"/>
          </a:solidFill>
          <a:latin typeface="Arial" pitchFamily="34" charset="0"/>
        </a:defRPr>
      </a:lvl5pPr>
      <a:lvl6pPr marL="457200" algn="l" rtl="0" fontAlgn="base">
        <a:spcBef>
          <a:spcPct val="0"/>
        </a:spcBef>
        <a:spcAft>
          <a:spcPct val="0"/>
        </a:spcAft>
        <a:defRPr sz="2800">
          <a:solidFill>
            <a:srgbClr val="385B6B"/>
          </a:solidFill>
          <a:latin typeface="Arial" pitchFamily="34" charset="0"/>
        </a:defRPr>
      </a:lvl6pPr>
      <a:lvl7pPr marL="914400" algn="l" rtl="0" fontAlgn="base">
        <a:spcBef>
          <a:spcPct val="0"/>
        </a:spcBef>
        <a:spcAft>
          <a:spcPct val="0"/>
        </a:spcAft>
        <a:defRPr sz="2800">
          <a:solidFill>
            <a:srgbClr val="385B6B"/>
          </a:solidFill>
          <a:latin typeface="Arial" pitchFamily="34" charset="0"/>
        </a:defRPr>
      </a:lvl7pPr>
      <a:lvl8pPr marL="1371600" algn="l" rtl="0" fontAlgn="base">
        <a:spcBef>
          <a:spcPct val="0"/>
        </a:spcBef>
        <a:spcAft>
          <a:spcPct val="0"/>
        </a:spcAft>
        <a:defRPr sz="2800">
          <a:solidFill>
            <a:srgbClr val="385B6B"/>
          </a:solidFill>
          <a:latin typeface="Arial" pitchFamily="34" charset="0"/>
        </a:defRPr>
      </a:lvl8pPr>
      <a:lvl9pPr marL="1828800" algn="l" rtl="0" fontAlgn="base">
        <a:spcBef>
          <a:spcPct val="0"/>
        </a:spcBef>
        <a:spcAft>
          <a:spcPct val="0"/>
        </a:spcAft>
        <a:defRPr sz="2800">
          <a:solidFill>
            <a:srgbClr val="385B6B"/>
          </a:solidFill>
          <a:latin typeface="Arial" pitchFamily="34" charset="0"/>
        </a:defRPr>
      </a:lvl9pPr>
    </p:titleStyle>
    <p:bodyStyle>
      <a:lvl1pPr marL="342900" indent="-342900" algn="l" rtl="0" fontAlgn="base">
        <a:spcBef>
          <a:spcPct val="20000"/>
        </a:spcBef>
        <a:spcAft>
          <a:spcPct val="0"/>
        </a:spcAft>
        <a:buChar char="•"/>
        <a:defRPr sz="2400">
          <a:solidFill>
            <a:srgbClr val="00443D"/>
          </a:solidFill>
          <a:latin typeface="+mn-lt"/>
          <a:ea typeface="+mn-ea"/>
          <a:cs typeface="+mn-cs"/>
        </a:defRPr>
      </a:lvl1pPr>
      <a:lvl2pPr marL="742950" indent="-285750" algn="l" rtl="0" fontAlgn="base">
        <a:spcBef>
          <a:spcPct val="20000"/>
        </a:spcBef>
        <a:spcAft>
          <a:spcPct val="0"/>
        </a:spcAft>
        <a:buChar char="–"/>
        <a:defRPr sz="2400">
          <a:solidFill>
            <a:srgbClr val="00443D"/>
          </a:solidFill>
          <a:latin typeface="+mn-lt"/>
        </a:defRPr>
      </a:lvl2pPr>
      <a:lvl3pPr marL="1143000" indent="-228600" algn="l" rtl="0" fontAlgn="base">
        <a:spcBef>
          <a:spcPct val="20000"/>
        </a:spcBef>
        <a:spcAft>
          <a:spcPct val="0"/>
        </a:spcAft>
        <a:buChar char="•"/>
        <a:defRPr sz="2400">
          <a:solidFill>
            <a:srgbClr val="00443D"/>
          </a:solidFill>
          <a:latin typeface="+mn-lt"/>
        </a:defRPr>
      </a:lvl3pPr>
      <a:lvl4pPr marL="1600200" indent="-228600" algn="l" rtl="0" fontAlgn="base">
        <a:spcBef>
          <a:spcPct val="20000"/>
        </a:spcBef>
        <a:spcAft>
          <a:spcPct val="0"/>
        </a:spcAft>
        <a:buChar char="–"/>
        <a:defRPr sz="2400">
          <a:solidFill>
            <a:srgbClr val="00443D"/>
          </a:solidFill>
          <a:latin typeface="+mn-lt"/>
        </a:defRPr>
      </a:lvl4pPr>
      <a:lvl5pPr marL="2057400" indent="-228600" algn="l" rtl="0" fontAlgn="base">
        <a:spcBef>
          <a:spcPct val="20000"/>
        </a:spcBef>
        <a:spcAft>
          <a:spcPct val="0"/>
        </a:spcAft>
        <a:buChar char="»"/>
        <a:defRPr sz="2400">
          <a:solidFill>
            <a:srgbClr val="00443D"/>
          </a:solidFill>
          <a:latin typeface="+mn-lt"/>
        </a:defRPr>
      </a:lvl5pPr>
      <a:lvl6pPr marL="2514600" indent="-228600" algn="l" rtl="0" fontAlgn="base">
        <a:spcBef>
          <a:spcPct val="20000"/>
        </a:spcBef>
        <a:spcAft>
          <a:spcPct val="0"/>
        </a:spcAft>
        <a:buChar char="»"/>
        <a:defRPr sz="2400">
          <a:solidFill>
            <a:srgbClr val="00443D"/>
          </a:solidFill>
          <a:latin typeface="+mn-lt"/>
        </a:defRPr>
      </a:lvl6pPr>
      <a:lvl7pPr marL="2971800" indent="-228600" algn="l" rtl="0" fontAlgn="base">
        <a:spcBef>
          <a:spcPct val="20000"/>
        </a:spcBef>
        <a:spcAft>
          <a:spcPct val="0"/>
        </a:spcAft>
        <a:buChar char="»"/>
        <a:defRPr sz="2400">
          <a:solidFill>
            <a:srgbClr val="00443D"/>
          </a:solidFill>
          <a:latin typeface="+mn-lt"/>
        </a:defRPr>
      </a:lvl7pPr>
      <a:lvl8pPr marL="3429000" indent="-228600" algn="l" rtl="0" fontAlgn="base">
        <a:spcBef>
          <a:spcPct val="20000"/>
        </a:spcBef>
        <a:spcAft>
          <a:spcPct val="0"/>
        </a:spcAft>
        <a:buChar char="»"/>
        <a:defRPr sz="2400">
          <a:solidFill>
            <a:srgbClr val="00443D"/>
          </a:solidFill>
          <a:latin typeface="+mn-lt"/>
        </a:defRPr>
      </a:lvl8pPr>
      <a:lvl9pPr marL="3886200" indent="-228600" algn="l" rtl="0" fontAlgn="base">
        <a:spcBef>
          <a:spcPct val="20000"/>
        </a:spcBef>
        <a:spcAft>
          <a:spcPct val="0"/>
        </a:spcAft>
        <a:buChar char="»"/>
        <a:defRPr sz="2400">
          <a:solidFill>
            <a:srgbClr val="00443D"/>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asv.bayern.de/wiki/gms/altdatenuebernahme/export-l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asv.bayern.de/wiki/gms/altdatenuebernahme/import-as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sv.bayern.de/wiki/gms/altdatenuebernahme/datenpflege/pflege_lehrerdaten" TargetMode="External"/><Relationship Id="rId2" Type="http://schemas.openxmlformats.org/officeDocument/2006/relationships/hyperlink" Target="http://www.asv.bayern.de/wiki/gms/altdatenuebernahme/datenpflege/start" TargetMode="External"/><Relationship Id="rId1" Type="http://schemas.openxmlformats.org/officeDocument/2006/relationships/slideLayout" Target="../slideLayouts/slideLayout2.xml"/><Relationship Id="rId6" Type="http://schemas.openxmlformats.org/officeDocument/2006/relationships/hyperlink" Target="http://www.asv.bayern.de/wiki/gms/altdatenuebernahme/datenpflege/datenpruefung" TargetMode="External"/><Relationship Id="rId5" Type="http://schemas.openxmlformats.org/officeDocument/2006/relationships/hyperlink" Target="http://www.asv.bayern.de/wiki/gms/altdatenuebernahme/datenpflege/pflege_unterrichtsdaten" TargetMode="External"/><Relationship Id="rId4" Type="http://schemas.openxmlformats.org/officeDocument/2006/relationships/hyperlink" Target="http://www.asv.bayern.de/wiki/gms/altdatenuebernahme/datenpflege/pflege_schuelerdate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hyperlink" Target="https://www.onlinetrainieren.de/p1tkrv18fxa" TargetMode="Externa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hyperlink" Target="http://www.asv.bayern.de/wiki/gms/benutzer_anlege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onlinetrainieren.de/p1tkrv18fxa/?launcher=false&amp;fcsContent=true&amp;pbMode=normal" TargetMode="External"/><Relationship Id="rId2" Type="http://schemas.openxmlformats.org/officeDocument/2006/relationships/hyperlink" Target="http://www.asv.bayern.de/wiki/gms/szenarien/s01" TargetMode="External"/><Relationship Id="rId1" Type="http://schemas.openxmlformats.org/officeDocument/2006/relationships/slideLayout" Target="../slideLayouts/slideLayout2.xml"/><Relationship Id="rId4" Type="http://schemas.openxmlformats.org/officeDocument/2006/relationships/hyperlink" Target="https://www.onlinetrainieren.de/p4zd1859vd7/?launcher=false&amp;fcsContent=true&amp;pbMode=norma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moodle-files.alp.dillingen.de/LFO_BS/asv/vs/text/info_w1/mos_woche1_Video_zu_1.1.2_Arbeitsoberflaeche.html" TargetMode="External"/><Relationship Id="rId2" Type="http://schemas.openxmlformats.org/officeDocument/2006/relationships/hyperlink" Target="http://www.asv.bayern.de/wiki/einfuehrung/startDesktopansich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asv.bayern.d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hyperlink" Target="http://www.asv.bayern.de/wiki/gms/altdatenuebernahme/sta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sv.bayern.de/wiki/gms/altdatenpfleg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8" name="Rectangle 28"/>
          <p:cNvSpPr>
            <a:spLocks noGrp="1" noChangeArrowheads="1"/>
          </p:cNvSpPr>
          <p:nvPr>
            <p:ph type="ctrTitle"/>
          </p:nvPr>
        </p:nvSpPr>
        <p:spPr/>
        <p:txBody>
          <a:bodyPr/>
          <a:lstStyle/>
          <a:p>
            <a:r>
              <a:rPr lang="de-DE" altLang="de-DE" dirty="0" smtClean="0"/>
              <a:t>ASV-Einführung für Schulleitungen</a:t>
            </a:r>
            <a:br>
              <a:rPr lang="de-DE" altLang="de-DE" dirty="0" smtClean="0"/>
            </a:br>
            <a:r>
              <a:rPr lang="de-DE" altLang="de-DE" dirty="0" smtClean="0"/>
              <a:t>1. </a:t>
            </a:r>
            <a:r>
              <a:rPr lang="de-DE" altLang="de-DE" dirty="0" err="1" smtClean="0"/>
              <a:t>Halbtag</a:t>
            </a:r>
            <a:endParaRPr lang="de-DE" altLang="de-DE" dirty="0"/>
          </a:p>
        </p:txBody>
      </p:sp>
      <p:sp>
        <p:nvSpPr>
          <p:cNvPr id="51229" name="Rectangle 29"/>
          <p:cNvSpPr>
            <a:spLocks noGrp="1" noChangeArrowheads="1"/>
          </p:cNvSpPr>
          <p:nvPr>
            <p:ph type="subTitle" idx="1"/>
          </p:nvPr>
        </p:nvSpPr>
        <p:spPr/>
        <p:txBody>
          <a:bodyPr/>
          <a:lstStyle/>
          <a:p>
            <a:r>
              <a:rPr lang="de-DE" altLang="de-DE" dirty="0" smtClean="0"/>
              <a:t>Oberfränkische ASV-Multiplikatoren</a:t>
            </a:r>
            <a:endParaRPr lang="de-DE" altLang="de-DE"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defRPr/>
            </a:pPr>
            <a:r>
              <a:rPr smtClean="0"/>
              <a:t>Datenexport </a:t>
            </a:r>
            <a:r>
              <a:rPr err="1" smtClean="0"/>
              <a:t>WinSD</a:t>
            </a:r>
            <a:endParaRPr/>
          </a:p>
        </p:txBody>
      </p:sp>
      <p:sp>
        <p:nvSpPr>
          <p:cNvPr id="4" name="Foliennummernplatzhalter 3"/>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BFFE63F-EC5C-4693-B397-16291A50A5C4}" type="slidenum">
              <a:rPr lang="de-DE">
                <a:solidFill>
                  <a:srgbClr val="898989"/>
                </a:solidFill>
              </a:rPr>
              <a:pPr eaLnBrk="1" hangingPunct="1"/>
              <a:t>10</a:t>
            </a:fld>
            <a:endParaRPr lang="de-DE">
              <a:solidFill>
                <a:srgbClr val="898989"/>
              </a:solidFill>
            </a:endParaRPr>
          </a:p>
        </p:txBody>
      </p:sp>
      <p:sp>
        <p:nvSpPr>
          <p:cNvPr id="3" name="Inhaltsplatzhalter 2"/>
          <p:cNvSpPr>
            <a:spLocks noGrp="1"/>
          </p:cNvSpPr>
          <p:nvPr>
            <p:ph idx="1"/>
          </p:nvPr>
        </p:nvSpPr>
        <p:spPr>
          <a:xfrm>
            <a:off x="149225" y="1989138"/>
            <a:ext cx="8815388" cy="4319587"/>
          </a:xfrm>
        </p:spPr>
        <p:txBody>
          <a:bodyPr/>
          <a:lstStyle/>
          <a:p>
            <a:pPr>
              <a:buFont typeface="Arial" charset="0"/>
              <a:buChar char="•"/>
              <a:defRPr/>
            </a:pPr>
            <a:r>
              <a:rPr lang="de-DE" dirty="0" smtClean="0"/>
              <a:t>Die Ordnerstruktur für den Datenexport besteht aus dem Wurzelordner „</a:t>
            </a:r>
            <a:r>
              <a:rPr lang="de-DE" dirty="0" err="1" smtClean="0"/>
              <a:t>ASV_Altdaten</a:t>
            </a:r>
            <a:r>
              <a:rPr lang="de-DE" dirty="0" smtClean="0"/>
              <a:t>“, der sich an einer beliebigen Stelle im Dateisystem befinden darf.</a:t>
            </a:r>
          </a:p>
          <a:p>
            <a:pPr marL="0" indent="0">
              <a:buFont typeface="Arial" charset="0"/>
              <a:buNone/>
              <a:defRPr/>
            </a:pPr>
            <a:endParaRPr lang="de-DE" dirty="0" smtClean="0"/>
          </a:p>
          <a:p>
            <a:pPr>
              <a:buFont typeface="Arial" charset="0"/>
              <a:buChar char="•"/>
              <a:defRPr/>
            </a:pPr>
            <a:r>
              <a:rPr lang="de-DE" dirty="0" smtClean="0"/>
              <a:t>Unterhalb dieses Wurzelordners werden während des Datenexports durch die Schulverwaltungsprogramme zwei Unterverzeichnisse „</a:t>
            </a:r>
            <a:r>
              <a:rPr lang="de-DE" dirty="0" smtClean="0">
                <a:solidFill>
                  <a:srgbClr val="FF0000"/>
                </a:solidFill>
              </a:rPr>
              <a:t>lehrer_16_17</a:t>
            </a:r>
            <a:r>
              <a:rPr lang="de-DE" dirty="0" smtClean="0"/>
              <a:t>“ sowie „</a:t>
            </a:r>
            <a:r>
              <a:rPr lang="de-DE" dirty="0" smtClean="0">
                <a:solidFill>
                  <a:srgbClr val="FF0000"/>
                </a:solidFill>
              </a:rPr>
              <a:t>SCHUELER_16_17</a:t>
            </a:r>
            <a:r>
              <a:rPr lang="de-DE" dirty="0" smtClean="0"/>
              <a:t>“ (</a:t>
            </a:r>
            <a:r>
              <a:rPr lang="de-DE" b="1" dirty="0" smtClean="0"/>
              <a:t>Ordnernamen sind verbindlich</a:t>
            </a:r>
            <a:r>
              <a:rPr lang="de-DE" dirty="0" smtClean="0"/>
              <a:t>) angelegt.</a:t>
            </a:r>
            <a:br>
              <a:rPr lang="de-DE" dirty="0" smtClean="0"/>
            </a:br>
            <a:r>
              <a:rPr lang="de-DE" dirty="0" smtClean="0"/>
              <a:t/>
            </a:r>
            <a:br>
              <a:rPr lang="de-DE" dirty="0" smtClean="0"/>
            </a:br>
            <a:endParaRPr lang="de-DE" dirty="0"/>
          </a:p>
        </p:txBody>
      </p:sp>
    </p:spTree>
    <p:extLst>
      <p:ext uri="{BB962C8B-B14F-4D97-AF65-F5344CB8AC3E}">
        <p14:creationId xmlns:p14="http://schemas.microsoft.com/office/powerpoint/2010/main" val="76201518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22313" y="3573463"/>
            <a:ext cx="6802437" cy="2303462"/>
          </a:xfrm>
        </p:spPr>
        <p:txBody>
          <a:bodyPr/>
          <a:lstStyle/>
          <a:p>
            <a:pPr algn="ctr">
              <a:defRPr/>
            </a:pPr>
            <a:r>
              <a:rPr dirty="0" smtClean="0"/>
              <a:t>Durchführung des Datenexports</a:t>
            </a:r>
            <a:br>
              <a:rPr dirty="0" smtClean="0"/>
            </a:br>
            <a:r>
              <a:rPr dirty="0" smtClean="0"/>
              <a:t>aus </a:t>
            </a:r>
            <a:r>
              <a:rPr dirty="0" err="1" smtClean="0"/>
              <a:t>WinLD</a:t>
            </a:r>
            <a:r>
              <a:rPr dirty="0"/>
              <a:t/>
            </a:r>
            <a:br>
              <a:rPr dirty="0"/>
            </a:br>
            <a:endParaRPr dirty="0"/>
          </a:p>
        </p:txBody>
      </p:sp>
      <p:sp>
        <p:nvSpPr>
          <p:cNvPr id="5" name="Foliennummernplatzhalter 4"/>
          <p:cNvSpPr>
            <a:spLocks noGrp="1"/>
          </p:cNvSpPr>
          <p:nvPr>
            <p:ph type="sldNum" sz="quarter" idx="11"/>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EEC077F-1E1A-45B4-8759-5DF050218CF0}" type="slidenum">
              <a:rPr lang="de-DE">
                <a:solidFill>
                  <a:srgbClr val="898989"/>
                </a:solidFill>
              </a:rPr>
              <a:pPr eaLnBrk="1" hangingPunct="1"/>
              <a:t>11</a:t>
            </a:fld>
            <a:endParaRPr lang="de-DE">
              <a:solidFill>
                <a:srgbClr val="898989"/>
              </a:solidFill>
            </a:endParaRPr>
          </a:p>
        </p:txBody>
      </p:sp>
    </p:spTree>
    <p:extLst>
      <p:ext uri="{BB962C8B-B14F-4D97-AF65-F5344CB8AC3E}">
        <p14:creationId xmlns:p14="http://schemas.microsoft.com/office/powerpoint/2010/main" val="300468373"/>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defRPr/>
            </a:pPr>
            <a:r>
              <a:rPr smtClean="0"/>
              <a:t>Datenexport </a:t>
            </a:r>
            <a:r>
              <a:rPr err="1" smtClean="0"/>
              <a:t>WinLD</a:t>
            </a:r>
            <a:endParaRPr/>
          </a:p>
        </p:txBody>
      </p:sp>
      <p:sp>
        <p:nvSpPr>
          <p:cNvPr id="2" name="Inhaltsplatzhalter 1"/>
          <p:cNvSpPr>
            <a:spLocks noGrp="1"/>
          </p:cNvSpPr>
          <p:nvPr>
            <p:ph idx="1"/>
          </p:nvPr>
        </p:nvSpPr>
        <p:spPr/>
        <p:txBody>
          <a:bodyPr/>
          <a:lstStyle/>
          <a:p>
            <a:r>
              <a:rPr lang="de-DE" dirty="0">
                <a:hlinkClick r:id="rId2"/>
              </a:rPr>
              <a:t>http://</a:t>
            </a:r>
            <a:r>
              <a:rPr lang="de-DE" dirty="0" smtClean="0">
                <a:hlinkClick r:id="rId2"/>
              </a:rPr>
              <a:t>www.asv.bayern.de/wiki/gms/altdatenuebernahme/export-ld</a:t>
            </a:r>
            <a:r>
              <a:rPr lang="de-DE" dirty="0" smtClean="0"/>
              <a:t> </a:t>
            </a:r>
            <a:endParaRPr lang="de-DE" dirty="0"/>
          </a:p>
        </p:txBody>
      </p:sp>
      <p:sp>
        <p:nvSpPr>
          <p:cNvPr id="4" name="Foliennummernplatzhalter 3"/>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F908B79-7A83-44DF-89E6-4149F8692671}" type="slidenum">
              <a:rPr lang="de-DE">
                <a:solidFill>
                  <a:srgbClr val="898989"/>
                </a:solidFill>
              </a:rPr>
              <a:pPr eaLnBrk="1" hangingPunct="1"/>
              <a:t>12</a:t>
            </a:fld>
            <a:endParaRPr lang="de-DE">
              <a:solidFill>
                <a:srgbClr val="898989"/>
              </a:solidFill>
            </a:endParaRPr>
          </a:p>
        </p:txBody>
      </p:sp>
    </p:spTree>
    <p:extLst>
      <p:ext uri="{BB962C8B-B14F-4D97-AF65-F5344CB8AC3E}">
        <p14:creationId xmlns:p14="http://schemas.microsoft.com/office/powerpoint/2010/main" val="15411393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1187450" y="3573463"/>
            <a:ext cx="6802438" cy="2303462"/>
          </a:xfrm>
        </p:spPr>
        <p:txBody>
          <a:bodyPr/>
          <a:lstStyle/>
          <a:p>
            <a:pPr algn="ctr">
              <a:defRPr/>
            </a:pPr>
            <a:r>
              <a:rPr dirty="0"/>
              <a:t>Import der exportierten </a:t>
            </a:r>
            <a:r>
              <a:rPr dirty="0" err="1"/>
              <a:t>Altdaten</a:t>
            </a:r>
            <a:r>
              <a:rPr dirty="0"/>
              <a:t> in ASV</a:t>
            </a:r>
          </a:p>
        </p:txBody>
      </p:sp>
      <p:sp>
        <p:nvSpPr>
          <p:cNvPr id="5" name="Foliennummernplatzhalter 4"/>
          <p:cNvSpPr>
            <a:spLocks noGrp="1"/>
          </p:cNvSpPr>
          <p:nvPr>
            <p:ph type="sldNum" sz="quarter" idx="11"/>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0611B15-5CD8-4FA5-AF2C-3F39BD5C2FDF}" type="slidenum">
              <a:rPr lang="de-DE">
                <a:solidFill>
                  <a:srgbClr val="898989"/>
                </a:solidFill>
              </a:rPr>
              <a:pPr eaLnBrk="1" hangingPunct="1"/>
              <a:t>13</a:t>
            </a:fld>
            <a:endParaRPr lang="de-DE">
              <a:solidFill>
                <a:srgbClr val="898989"/>
              </a:solidFill>
            </a:endParaRPr>
          </a:p>
        </p:txBody>
      </p:sp>
    </p:spTree>
    <p:extLst>
      <p:ext uri="{BB962C8B-B14F-4D97-AF65-F5344CB8AC3E}">
        <p14:creationId xmlns:p14="http://schemas.microsoft.com/office/powerpoint/2010/main" val="4151481736"/>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defRPr/>
            </a:pPr>
            <a:r>
              <a:rPr smtClean="0"/>
              <a:t>Import der </a:t>
            </a:r>
            <a:r>
              <a:rPr err="1" smtClean="0"/>
              <a:t>Altdaten</a:t>
            </a:r>
            <a:r>
              <a:rPr smtClean="0"/>
              <a:t> in ASV</a:t>
            </a:r>
            <a:endParaRPr/>
          </a:p>
        </p:txBody>
      </p:sp>
      <p:sp>
        <p:nvSpPr>
          <p:cNvPr id="4" name="Foliennummernplatzhalter 3"/>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EBEFC23-80F0-48E5-B6DB-B627CCEC2652}" type="slidenum">
              <a:rPr lang="de-DE">
                <a:solidFill>
                  <a:srgbClr val="898989"/>
                </a:solidFill>
              </a:rPr>
              <a:pPr eaLnBrk="1" hangingPunct="1"/>
              <a:t>14</a:t>
            </a:fld>
            <a:endParaRPr lang="de-DE">
              <a:solidFill>
                <a:srgbClr val="898989"/>
              </a:solidFill>
            </a:endParaRPr>
          </a:p>
        </p:txBody>
      </p:sp>
      <p:sp>
        <p:nvSpPr>
          <p:cNvPr id="3" name="Inhaltsplatzhalter 2"/>
          <p:cNvSpPr>
            <a:spLocks noGrp="1"/>
          </p:cNvSpPr>
          <p:nvPr>
            <p:ph idx="1"/>
          </p:nvPr>
        </p:nvSpPr>
        <p:spPr/>
        <p:txBody>
          <a:bodyPr/>
          <a:lstStyle/>
          <a:p>
            <a:r>
              <a:rPr lang="de-DE" dirty="0">
                <a:hlinkClick r:id="rId2"/>
              </a:rPr>
              <a:t>http://</a:t>
            </a:r>
            <a:r>
              <a:rPr lang="de-DE" dirty="0" smtClean="0">
                <a:hlinkClick r:id="rId2"/>
              </a:rPr>
              <a:t>www.asv.bayern.de/wiki/gms/altdatenuebernahme/import-asv</a:t>
            </a:r>
            <a:r>
              <a:rPr lang="de-DE" dirty="0" smtClean="0"/>
              <a:t> </a:t>
            </a:r>
            <a:endParaRPr lang="de-DE" dirty="0"/>
          </a:p>
        </p:txBody>
      </p:sp>
    </p:spTree>
    <p:extLst>
      <p:ext uri="{BB962C8B-B14F-4D97-AF65-F5344CB8AC3E}">
        <p14:creationId xmlns:p14="http://schemas.microsoft.com/office/powerpoint/2010/main" val="26695795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Inhaltsplatzhalter 5"/>
          <p:cNvSpPr>
            <a:spLocks noGrp="1"/>
          </p:cNvSpPr>
          <p:nvPr>
            <p:ph idx="1"/>
          </p:nvPr>
        </p:nvSpPr>
        <p:spPr>
          <a:xfrm>
            <a:off x="149225" y="1989138"/>
            <a:ext cx="8815388" cy="4319587"/>
          </a:xfrm>
        </p:spPr>
        <p:txBody>
          <a:bodyPr/>
          <a:lstStyle/>
          <a:p>
            <a:r>
              <a:rPr lang="de-DE" altLang="de-DE" smtClean="0"/>
              <a:t>Treten bei der Altdatenübernahme Fehler auf, so sollte diese beendet werden. Anschließend kann die Problemursache in den jeweiligen Altprogrammen behoben, ein erneuter Datenexport durchgeführt und die Altdatenübernahme in der ASV wiederholt werden. Die verursachende Stelle wird beim Import angezeigt.</a:t>
            </a:r>
            <a:br>
              <a:rPr lang="de-DE" altLang="de-DE" smtClean="0"/>
            </a:br>
            <a:endParaRPr lang="de-DE" altLang="de-DE" smtClean="0"/>
          </a:p>
        </p:txBody>
      </p:sp>
      <p:sp>
        <p:nvSpPr>
          <p:cNvPr id="5" name="Titel 4"/>
          <p:cNvSpPr>
            <a:spLocks noGrp="1"/>
          </p:cNvSpPr>
          <p:nvPr>
            <p:ph type="title"/>
          </p:nvPr>
        </p:nvSpPr>
        <p:spPr/>
        <p:txBody>
          <a:bodyPr/>
          <a:lstStyle/>
          <a:p>
            <a:pPr>
              <a:defRPr/>
            </a:pPr>
            <a:r>
              <a:rPr smtClean="0"/>
              <a:t>Import der </a:t>
            </a:r>
            <a:r>
              <a:rPr err="1" smtClean="0"/>
              <a:t>Altdaten</a:t>
            </a:r>
            <a:r>
              <a:rPr smtClean="0"/>
              <a:t> in ASV</a:t>
            </a:r>
            <a:endParaRPr/>
          </a:p>
        </p:txBody>
      </p:sp>
      <p:sp>
        <p:nvSpPr>
          <p:cNvPr id="4" name="Foliennummernplatzhalter 3"/>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37B81AA-6005-47AF-9AD7-E29F6DE777EB}" type="slidenum">
              <a:rPr lang="de-DE">
                <a:solidFill>
                  <a:srgbClr val="898989"/>
                </a:solidFill>
              </a:rPr>
              <a:pPr eaLnBrk="1" hangingPunct="1"/>
              <a:t>15</a:t>
            </a:fld>
            <a:endParaRPr lang="de-DE">
              <a:solidFill>
                <a:srgbClr val="898989"/>
              </a:solidFill>
            </a:endParaRPr>
          </a:p>
        </p:txBody>
      </p:sp>
    </p:spTree>
    <p:extLst>
      <p:ext uri="{BB962C8B-B14F-4D97-AF65-F5344CB8AC3E}">
        <p14:creationId xmlns:p14="http://schemas.microsoft.com/office/powerpoint/2010/main" val="172537688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1187450" y="3573463"/>
            <a:ext cx="6802438" cy="2303462"/>
          </a:xfrm>
        </p:spPr>
        <p:txBody>
          <a:bodyPr/>
          <a:lstStyle/>
          <a:p>
            <a:pPr algn="ctr">
              <a:defRPr/>
            </a:pPr>
            <a:r>
              <a:rPr dirty="0"/>
              <a:t>Nach der Altdatenübernahme</a:t>
            </a:r>
          </a:p>
        </p:txBody>
      </p:sp>
      <p:sp>
        <p:nvSpPr>
          <p:cNvPr id="5" name="Foliennummernplatzhalter 4"/>
          <p:cNvSpPr>
            <a:spLocks noGrp="1"/>
          </p:cNvSpPr>
          <p:nvPr>
            <p:ph type="sldNum" sz="quarter" idx="11"/>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2DDCB11-E0FE-44AD-9BEB-8BAE71A08DA6}" type="slidenum">
              <a:rPr lang="de-DE">
                <a:solidFill>
                  <a:srgbClr val="898989"/>
                </a:solidFill>
              </a:rPr>
              <a:pPr eaLnBrk="1" hangingPunct="1"/>
              <a:t>16</a:t>
            </a:fld>
            <a:endParaRPr lang="de-DE">
              <a:solidFill>
                <a:srgbClr val="898989"/>
              </a:solidFill>
            </a:endParaRPr>
          </a:p>
        </p:txBody>
      </p:sp>
    </p:spTree>
    <p:extLst>
      <p:ext uri="{BB962C8B-B14F-4D97-AF65-F5344CB8AC3E}">
        <p14:creationId xmlns:p14="http://schemas.microsoft.com/office/powerpoint/2010/main" val="1321750230"/>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Inhaltsplatzhalter 5"/>
          <p:cNvSpPr>
            <a:spLocks noGrp="1"/>
          </p:cNvSpPr>
          <p:nvPr>
            <p:ph idx="1"/>
          </p:nvPr>
        </p:nvSpPr>
        <p:spPr>
          <a:xfrm>
            <a:off x="149225" y="1989138"/>
            <a:ext cx="8815388" cy="4319587"/>
          </a:xfrm>
        </p:spPr>
        <p:txBody>
          <a:bodyPr/>
          <a:lstStyle/>
          <a:p>
            <a:r>
              <a:rPr lang="de-DE" altLang="de-DE" dirty="0" smtClean="0"/>
              <a:t>Direkt nach der Altdatenübernahme sollten Sie gegebenenfalls ein </a:t>
            </a:r>
            <a:r>
              <a:rPr lang="de-DE" altLang="de-DE" dirty="0" smtClean="0">
                <a:solidFill>
                  <a:srgbClr val="00B050"/>
                </a:solidFill>
              </a:rPr>
              <a:t>Wertelistenupdate</a:t>
            </a:r>
            <a:r>
              <a:rPr lang="de-DE" altLang="de-DE" dirty="0" smtClean="0"/>
              <a:t> durchführen.</a:t>
            </a:r>
          </a:p>
          <a:p>
            <a:r>
              <a:rPr lang="de-DE" altLang="de-DE" dirty="0" smtClean="0"/>
              <a:t>Holen Sie die </a:t>
            </a:r>
            <a:r>
              <a:rPr lang="de-DE" altLang="de-DE" dirty="0" smtClean="0">
                <a:solidFill>
                  <a:srgbClr val="00B050"/>
                </a:solidFill>
              </a:rPr>
              <a:t>Passwortänderung</a:t>
            </a:r>
            <a:r>
              <a:rPr lang="de-DE" altLang="de-DE" dirty="0" smtClean="0"/>
              <a:t> für den Administrator nach. </a:t>
            </a:r>
          </a:p>
          <a:p>
            <a:pPr lvl="1"/>
            <a:r>
              <a:rPr lang="de-DE" altLang="de-DE" sz="1200" dirty="0" smtClean="0"/>
              <a:t>Wählen Sie im Menü Datei → Verwaltung → Benutzerverwaltung → Administratoren den Administrator aus .</a:t>
            </a:r>
          </a:p>
          <a:p>
            <a:pPr lvl="1"/>
            <a:r>
              <a:rPr lang="de-DE" altLang="de-DE" sz="1200" dirty="0" smtClean="0"/>
              <a:t>Wechseln Sie ggf. in den Bearbeitungsmodus .</a:t>
            </a:r>
          </a:p>
          <a:p>
            <a:pPr lvl="1"/>
            <a:r>
              <a:rPr lang="de-DE" altLang="de-DE" sz="1200" dirty="0" smtClean="0"/>
              <a:t>Geben Sie nun zwei mal ein neues Passwort für den Administrator ein. </a:t>
            </a:r>
          </a:p>
          <a:p>
            <a:pPr lvl="1"/>
            <a:r>
              <a:rPr lang="de-DE" altLang="de-DE" sz="1200" dirty="0" smtClean="0"/>
              <a:t>Achten Sie dabei auf ausreichende Länge und Komplexität! Das Passwort muss mindestens zwei nicht-alphanumerische Zeichen wie z.B. „!“, „+“, „*“ enthalten. </a:t>
            </a:r>
            <a:endParaRPr lang="de-DE" altLang="de-DE" dirty="0" smtClean="0"/>
          </a:p>
          <a:p>
            <a:r>
              <a:rPr lang="de-DE" altLang="de-DE" dirty="0" smtClean="0"/>
              <a:t>Legen Sie eine </a:t>
            </a:r>
            <a:r>
              <a:rPr lang="de-DE" altLang="de-DE" dirty="0" smtClean="0">
                <a:solidFill>
                  <a:srgbClr val="00B050"/>
                </a:solidFill>
              </a:rPr>
              <a:t>Datensicherung</a:t>
            </a:r>
            <a:r>
              <a:rPr lang="de-DE" altLang="de-DE" dirty="0" smtClean="0"/>
              <a:t> an.</a:t>
            </a:r>
          </a:p>
        </p:txBody>
      </p:sp>
      <p:sp>
        <p:nvSpPr>
          <p:cNvPr id="5" name="Titel 4"/>
          <p:cNvSpPr>
            <a:spLocks noGrp="1"/>
          </p:cNvSpPr>
          <p:nvPr>
            <p:ph type="title"/>
          </p:nvPr>
        </p:nvSpPr>
        <p:spPr/>
        <p:txBody>
          <a:bodyPr/>
          <a:lstStyle/>
          <a:p>
            <a:pPr>
              <a:defRPr/>
            </a:pPr>
            <a:r>
              <a:rPr smtClean="0"/>
              <a:t>Arbeiten nach der ADÜ</a:t>
            </a:r>
            <a:endParaRPr/>
          </a:p>
        </p:txBody>
      </p:sp>
      <p:sp>
        <p:nvSpPr>
          <p:cNvPr id="4" name="Foliennummernplatzhalter 3"/>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9D21A98-7AFE-4D9E-988A-98B1476A3467}" type="slidenum">
              <a:rPr lang="de-DE">
                <a:solidFill>
                  <a:srgbClr val="898989"/>
                </a:solidFill>
              </a:rPr>
              <a:pPr eaLnBrk="1" hangingPunct="1"/>
              <a:t>17</a:t>
            </a:fld>
            <a:endParaRPr lang="de-DE">
              <a:solidFill>
                <a:srgbClr val="898989"/>
              </a:solidFill>
            </a:endParaRPr>
          </a:p>
        </p:txBody>
      </p:sp>
    </p:spTree>
    <p:extLst>
      <p:ext uri="{BB962C8B-B14F-4D97-AF65-F5344CB8AC3E}">
        <p14:creationId xmlns:p14="http://schemas.microsoft.com/office/powerpoint/2010/main" val="666994096"/>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defRPr/>
            </a:pPr>
            <a:r>
              <a:rPr smtClean="0"/>
              <a:t>Arbeiten nach der ADÜ</a:t>
            </a:r>
            <a:endParaRPr/>
          </a:p>
        </p:txBody>
      </p:sp>
      <p:sp>
        <p:nvSpPr>
          <p:cNvPr id="4" name="Foliennummernplatzhalter 3"/>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9D21A98-7AFE-4D9E-988A-98B1476A3467}" type="slidenum">
              <a:rPr lang="de-DE">
                <a:solidFill>
                  <a:srgbClr val="898989"/>
                </a:solidFill>
              </a:rPr>
              <a:pPr eaLnBrk="1" hangingPunct="1"/>
              <a:t>18</a:t>
            </a:fld>
            <a:endParaRPr lang="de-DE">
              <a:solidFill>
                <a:srgbClr val="898989"/>
              </a:solidFill>
            </a:endParaRPr>
          </a:p>
        </p:txBody>
      </p:sp>
      <p:sp>
        <p:nvSpPr>
          <p:cNvPr id="2" name="Inhaltsplatzhalter 1"/>
          <p:cNvSpPr>
            <a:spLocks noGrp="1"/>
          </p:cNvSpPr>
          <p:nvPr>
            <p:ph idx="1"/>
          </p:nvPr>
        </p:nvSpPr>
        <p:spPr/>
        <p:txBody>
          <a:bodyPr/>
          <a:lstStyle/>
          <a:p>
            <a:endParaRPr lang="de-DE" dirty="0" smtClean="0">
              <a:hlinkClick r:id="rId2"/>
            </a:endParaRPr>
          </a:p>
          <a:p>
            <a:r>
              <a:rPr lang="de-DE" dirty="0" smtClean="0">
                <a:hlinkClick r:id="rId2"/>
              </a:rPr>
              <a:t>http</a:t>
            </a:r>
            <a:r>
              <a:rPr lang="de-DE" dirty="0">
                <a:hlinkClick r:id="rId2"/>
              </a:rPr>
              <a:t>://</a:t>
            </a:r>
            <a:r>
              <a:rPr lang="de-DE" dirty="0" smtClean="0">
                <a:hlinkClick r:id="rId2"/>
              </a:rPr>
              <a:t>www.asv.bayern.de/wiki/gms/altdatenuebernahme/datenpflege/start</a:t>
            </a:r>
            <a:r>
              <a:rPr lang="de-DE" dirty="0" smtClean="0"/>
              <a:t> </a:t>
            </a:r>
          </a:p>
          <a:p>
            <a:pPr lvl="1"/>
            <a:r>
              <a:rPr lang="de-DE" sz="1400" dirty="0">
                <a:hlinkClick r:id="rId3"/>
              </a:rPr>
              <a:t>http://</a:t>
            </a:r>
            <a:r>
              <a:rPr lang="de-DE" sz="1400" dirty="0" smtClean="0">
                <a:hlinkClick r:id="rId3"/>
              </a:rPr>
              <a:t>www.asv.bayern.de/wiki/gms/altdatenuebernahme/datenpflege/pflege_lehrerdaten</a:t>
            </a:r>
            <a:r>
              <a:rPr lang="de-DE" sz="1400" dirty="0" smtClean="0"/>
              <a:t> </a:t>
            </a:r>
          </a:p>
          <a:p>
            <a:pPr lvl="1"/>
            <a:r>
              <a:rPr lang="de-DE" sz="1400" dirty="0">
                <a:hlinkClick r:id="rId4"/>
              </a:rPr>
              <a:t>http://</a:t>
            </a:r>
            <a:r>
              <a:rPr lang="de-DE" sz="1400" dirty="0" smtClean="0">
                <a:hlinkClick r:id="rId4"/>
              </a:rPr>
              <a:t>www.asv.bayern.de/wiki/gms/altdatenuebernahme/datenpflege/pflege_schuelerdaten</a:t>
            </a:r>
            <a:endParaRPr lang="de-DE" sz="1400" dirty="0" smtClean="0"/>
          </a:p>
          <a:p>
            <a:pPr lvl="1"/>
            <a:r>
              <a:rPr lang="de-DE" sz="1400" dirty="0">
                <a:hlinkClick r:id="rId5"/>
              </a:rPr>
              <a:t>http://</a:t>
            </a:r>
            <a:r>
              <a:rPr lang="de-DE" sz="1400" dirty="0" smtClean="0">
                <a:hlinkClick r:id="rId5"/>
              </a:rPr>
              <a:t>www.asv.bayern.de/wiki/gms/altdatenuebernahme/datenpflege/pflege_unterrichtsdaten</a:t>
            </a:r>
            <a:endParaRPr lang="de-DE" sz="1400" dirty="0" smtClean="0"/>
          </a:p>
          <a:p>
            <a:pPr lvl="1"/>
            <a:r>
              <a:rPr lang="de-DE" sz="1400" dirty="0">
                <a:hlinkClick r:id="rId6"/>
              </a:rPr>
              <a:t>http://</a:t>
            </a:r>
            <a:r>
              <a:rPr lang="de-DE" sz="1400" dirty="0" smtClean="0">
                <a:hlinkClick r:id="rId6"/>
              </a:rPr>
              <a:t>www.asv.bayern.de/wiki/gms/altdatenuebernahme/datenpflege/datenpruefung</a:t>
            </a:r>
            <a:endParaRPr lang="de-DE" sz="1400" dirty="0" smtClean="0"/>
          </a:p>
          <a:p>
            <a:pPr lvl="1"/>
            <a:endParaRPr lang="de-DE" sz="1400" dirty="0"/>
          </a:p>
        </p:txBody>
      </p:sp>
    </p:spTree>
    <p:extLst>
      <p:ext uri="{BB962C8B-B14F-4D97-AF65-F5344CB8AC3E}">
        <p14:creationId xmlns:p14="http://schemas.microsoft.com/office/powerpoint/2010/main" val="2526996291"/>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1187450" y="3573463"/>
            <a:ext cx="6802438" cy="2303462"/>
          </a:xfrm>
        </p:spPr>
        <p:txBody>
          <a:bodyPr/>
          <a:lstStyle/>
          <a:p>
            <a:pPr algn="ctr">
              <a:defRPr/>
            </a:pPr>
            <a:r>
              <a:rPr dirty="0"/>
              <a:t>Anlegen von </a:t>
            </a:r>
            <a:r>
              <a:rPr dirty="0" smtClean="0"/>
              <a:t/>
            </a:r>
            <a:br>
              <a:rPr dirty="0" smtClean="0"/>
            </a:br>
            <a:r>
              <a:rPr dirty="0" smtClean="0"/>
              <a:t>Benutzern </a:t>
            </a:r>
            <a:r>
              <a:rPr dirty="0"/>
              <a:t>in ASV</a:t>
            </a:r>
          </a:p>
        </p:txBody>
      </p:sp>
      <p:sp>
        <p:nvSpPr>
          <p:cNvPr id="5" name="Foliennummernplatzhalter 4"/>
          <p:cNvSpPr>
            <a:spLocks noGrp="1"/>
          </p:cNvSpPr>
          <p:nvPr>
            <p:ph type="sldNum" sz="quarter" idx="11"/>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D99E04F-6EAD-437D-BD0D-6C364ACF8743}" type="slidenum">
              <a:rPr lang="de-DE">
                <a:solidFill>
                  <a:srgbClr val="898989"/>
                </a:solidFill>
              </a:rPr>
              <a:pPr eaLnBrk="1" hangingPunct="1"/>
              <a:t>19</a:t>
            </a:fld>
            <a:endParaRPr lang="de-DE">
              <a:solidFill>
                <a:srgbClr val="898989"/>
              </a:solidFill>
            </a:endParaRPr>
          </a:p>
        </p:txBody>
      </p:sp>
    </p:spTree>
    <p:extLst>
      <p:ext uri="{BB962C8B-B14F-4D97-AF65-F5344CB8AC3E}">
        <p14:creationId xmlns:p14="http://schemas.microsoft.com/office/powerpoint/2010/main" val="58798480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Themen des 1. Halbtages</a:t>
            </a:r>
            <a:endParaRPr lang="de-DE" dirty="0"/>
          </a:p>
        </p:txBody>
      </p:sp>
      <p:sp>
        <p:nvSpPr>
          <p:cNvPr id="3" name="Inhaltsplatzhalter 2"/>
          <p:cNvSpPr>
            <a:spLocks noGrp="1"/>
          </p:cNvSpPr>
          <p:nvPr>
            <p:ph idx="1"/>
          </p:nvPr>
        </p:nvSpPr>
        <p:spPr/>
        <p:txBody>
          <a:bodyPr/>
          <a:lstStyle/>
          <a:p>
            <a:r>
              <a:rPr lang="de-DE" dirty="0" smtClean="0"/>
              <a:t>„System ASV“</a:t>
            </a:r>
          </a:p>
          <a:p>
            <a:r>
              <a:rPr lang="de-DE" dirty="0" smtClean="0"/>
              <a:t>Berechtigungssystem</a:t>
            </a:r>
          </a:p>
          <a:p>
            <a:r>
              <a:rPr lang="de-DE" dirty="0" smtClean="0"/>
              <a:t>Altdatenübernahme</a:t>
            </a:r>
          </a:p>
          <a:p>
            <a:r>
              <a:rPr lang="de-DE" dirty="0" smtClean="0"/>
              <a:t>Benutzer anlegen</a:t>
            </a:r>
          </a:p>
          <a:p>
            <a:r>
              <a:rPr lang="de-DE" dirty="0" smtClean="0"/>
              <a:t>Arbeitsauftrag „Benutzer anlegen“ (Praxis)</a:t>
            </a:r>
          </a:p>
          <a:p>
            <a:r>
              <a:rPr lang="de-DE" dirty="0" smtClean="0"/>
              <a:t>ASV Grundstruktur</a:t>
            </a:r>
          </a:p>
          <a:p>
            <a:r>
              <a:rPr lang="de-DE" dirty="0" smtClean="0"/>
              <a:t>Arbeitsauftrag „ASV kennenlernen“</a:t>
            </a:r>
            <a:endParaRPr lang="de-DE" dirty="0"/>
          </a:p>
        </p:txBody>
      </p:sp>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2</a:t>
            </a:fld>
            <a:endParaRPr lang="de-DE" altLang="de-DE"/>
          </a:p>
        </p:txBody>
      </p:sp>
    </p:spTree>
    <p:extLst>
      <p:ext uri="{BB962C8B-B14F-4D97-AF65-F5344CB8AC3E}">
        <p14:creationId xmlns:p14="http://schemas.microsoft.com/office/powerpoint/2010/main" val="320475486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el 18"/>
          <p:cNvSpPr>
            <a:spLocks noGrp="1"/>
          </p:cNvSpPr>
          <p:nvPr>
            <p:ph type="title"/>
          </p:nvPr>
        </p:nvSpPr>
        <p:spPr/>
        <p:txBody>
          <a:bodyPr/>
          <a:lstStyle/>
          <a:p>
            <a:r>
              <a:rPr lang="de-DE" dirty="0" smtClean="0"/>
              <a:t>Berechtigungssystem</a:t>
            </a:r>
            <a:endParaRPr lang="de-DE" dirty="0"/>
          </a:p>
        </p:txBody>
      </p:sp>
      <p:sp>
        <p:nvSpPr>
          <p:cNvPr id="9" name="Fußzeilenplatzhalter 8"/>
          <p:cNvSpPr>
            <a:spLocks noGrp="1"/>
          </p:cNvSpPr>
          <p:nvPr>
            <p:ph type="ftr" sz="quarter" idx="11"/>
          </p:nvPr>
        </p:nvSpPr>
        <p:spPr/>
        <p:txBody>
          <a:bodyPr/>
          <a:lstStyle/>
          <a:p>
            <a:r>
              <a:rPr lang="de-DE"/>
              <a:t>6./7. Juli 2016</a:t>
            </a:r>
          </a:p>
        </p:txBody>
      </p:sp>
      <p:sp>
        <p:nvSpPr>
          <p:cNvPr id="10" name="Foliennummernplatzhalter 9"/>
          <p:cNvSpPr>
            <a:spLocks noGrp="1"/>
          </p:cNvSpPr>
          <p:nvPr>
            <p:ph type="sldNum" sz="quarter" idx="12"/>
          </p:nvPr>
        </p:nvSpPr>
        <p:spPr/>
        <p:txBody>
          <a:bodyPr/>
          <a:lstStyle/>
          <a:p>
            <a:fld id="{2DB15AEF-82AA-45C9-9636-2B35F28B89F0}" type="slidenum">
              <a:rPr lang="de-DE" smtClean="0"/>
              <a:t>20</a:t>
            </a:fld>
            <a:endParaRPr lang="de-DE"/>
          </a:p>
        </p:txBody>
      </p:sp>
      <p:sp>
        <p:nvSpPr>
          <p:cNvPr id="2" name="Textfeld 1"/>
          <p:cNvSpPr txBox="1"/>
          <p:nvPr/>
        </p:nvSpPr>
        <p:spPr>
          <a:xfrm>
            <a:off x="2042014" y="1597155"/>
            <a:ext cx="1473480" cy="338554"/>
          </a:xfrm>
          <a:prstGeom prst="rect">
            <a:avLst/>
          </a:prstGeom>
          <a:noFill/>
        </p:spPr>
        <p:txBody>
          <a:bodyPr wrap="none" rtlCol="0">
            <a:spAutoFit/>
          </a:bodyPr>
          <a:lstStyle/>
          <a:p>
            <a:r>
              <a:rPr lang="de-DE" sz="1600" u="sng" dirty="0"/>
              <a:t>Benutzerarten</a:t>
            </a:r>
          </a:p>
        </p:txBody>
      </p:sp>
      <p:pic>
        <p:nvPicPr>
          <p:cNvPr id="3" name="Grafik 2" descr="Virtual Talent Philippines: Trust Your Gut Feeling: Spotting A Fraud ..."/>
          <p:cNvPicPr>
            <a:picLocks noChangeAspect="1"/>
          </p:cNvPicPr>
          <p:nvPr/>
        </p:nvPicPr>
        <p:blipFill rotWithShape="1">
          <a:blip r:embed="rId2">
            <a:extLst>
              <a:ext uri="{28A0092B-C50C-407E-A947-70E740481C1C}">
                <a14:useLocalDpi xmlns:a14="http://schemas.microsoft.com/office/drawing/2010/main" val="0"/>
              </a:ext>
            </a:extLst>
          </a:blip>
          <a:srcRect l="28514" t="29204" r="41595"/>
          <a:stretch/>
        </p:blipFill>
        <p:spPr>
          <a:xfrm>
            <a:off x="1242235" y="2274799"/>
            <a:ext cx="563247" cy="1000531"/>
          </a:xfrm>
          <a:prstGeom prst="rect">
            <a:avLst/>
          </a:prstGeom>
        </p:spPr>
      </p:pic>
      <p:grpSp>
        <p:nvGrpSpPr>
          <p:cNvPr id="14" name="Gruppieren 13"/>
          <p:cNvGrpSpPr/>
          <p:nvPr/>
        </p:nvGrpSpPr>
        <p:grpSpPr>
          <a:xfrm>
            <a:off x="980485" y="3548854"/>
            <a:ext cx="1121762" cy="999832"/>
            <a:chOff x="1124410" y="3743731"/>
            <a:chExt cx="1121762" cy="999832"/>
          </a:xfrm>
        </p:grpSpPr>
        <p:pic>
          <p:nvPicPr>
            <p:cNvPr id="4" name="Grafik 3"/>
            <p:cNvPicPr>
              <a:picLocks noChangeAspect="1"/>
            </p:cNvPicPr>
            <p:nvPr/>
          </p:nvPicPr>
          <p:blipFill>
            <a:blip r:embed="rId3"/>
            <a:stretch>
              <a:fillRect/>
            </a:stretch>
          </p:blipFill>
          <p:spPr>
            <a:xfrm>
              <a:off x="1124410" y="3743732"/>
              <a:ext cx="560881" cy="999831"/>
            </a:xfrm>
            <a:prstGeom prst="rect">
              <a:avLst/>
            </a:prstGeom>
          </p:spPr>
        </p:pic>
        <p:pic>
          <p:nvPicPr>
            <p:cNvPr id="5" name="Grafik 4"/>
            <p:cNvPicPr>
              <a:picLocks noChangeAspect="1"/>
            </p:cNvPicPr>
            <p:nvPr/>
          </p:nvPicPr>
          <p:blipFill>
            <a:blip r:embed="rId3"/>
            <a:stretch>
              <a:fillRect/>
            </a:stretch>
          </p:blipFill>
          <p:spPr>
            <a:xfrm>
              <a:off x="1685291" y="3743731"/>
              <a:ext cx="560881" cy="999831"/>
            </a:xfrm>
            <a:prstGeom prst="rect">
              <a:avLst/>
            </a:prstGeom>
          </p:spPr>
        </p:pic>
      </p:grpSp>
      <p:grpSp>
        <p:nvGrpSpPr>
          <p:cNvPr id="15" name="Gruppieren 14"/>
          <p:cNvGrpSpPr/>
          <p:nvPr/>
        </p:nvGrpSpPr>
        <p:grpSpPr>
          <a:xfrm>
            <a:off x="808098" y="4724634"/>
            <a:ext cx="1431519" cy="1322642"/>
            <a:chOff x="962978" y="4857637"/>
            <a:chExt cx="1431519" cy="1322642"/>
          </a:xfrm>
        </p:grpSpPr>
        <p:pic>
          <p:nvPicPr>
            <p:cNvPr id="11" name="Grafik 10"/>
            <p:cNvPicPr>
              <a:picLocks noChangeAspect="1"/>
            </p:cNvPicPr>
            <p:nvPr/>
          </p:nvPicPr>
          <p:blipFill>
            <a:blip r:embed="rId3"/>
            <a:stretch>
              <a:fillRect/>
            </a:stretch>
          </p:blipFill>
          <p:spPr>
            <a:xfrm>
              <a:off x="962978" y="5028567"/>
              <a:ext cx="560881" cy="999831"/>
            </a:xfrm>
            <a:prstGeom prst="rect">
              <a:avLst/>
            </a:prstGeom>
          </p:spPr>
        </p:pic>
        <p:pic>
          <p:nvPicPr>
            <p:cNvPr id="12" name="Grafik 11"/>
            <p:cNvPicPr>
              <a:picLocks noChangeAspect="1"/>
            </p:cNvPicPr>
            <p:nvPr/>
          </p:nvPicPr>
          <p:blipFill>
            <a:blip r:embed="rId3"/>
            <a:stretch>
              <a:fillRect/>
            </a:stretch>
          </p:blipFill>
          <p:spPr>
            <a:xfrm>
              <a:off x="1398297" y="4857637"/>
              <a:ext cx="560881" cy="999831"/>
            </a:xfrm>
            <a:prstGeom prst="rect">
              <a:avLst/>
            </a:prstGeom>
          </p:spPr>
        </p:pic>
        <p:pic>
          <p:nvPicPr>
            <p:cNvPr id="13" name="Grafik 12"/>
            <p:cNvPicPr>
              <a:picLocks noChangeAspect="1"/>
            </p:cNvPicPr>
            <p:nvPr/>
          </p:nvPicPr>
          <p:blipFill>
            <a:blip r:embed="rId3"/>
            <a:stretch>
              <a:fillRect/>
            </a:stretch>
          </p:blipFill>
          <p:spPr>
            <a:xfrm>
              <a:off x="1833616" y="5180448"/>
              <a:ext cx="560881" cy="999831"/>
            </a:xfrm>
            <a:prstGeom prst="rect">
              <a:avLst/>
            </a:prstGeom>
          </p:spPr>
        </p:pic>
      </p:grpSp>
      <p:sp>
        <p:nvSpPr>
          <p:cNvPr id="16" name="Textfeld 15"/>
          <p:cNvSpPr txBox="1"/>
          <p:nvPr/>
        </p:nvSpPr>
        <p:spPr>
          <a:xfrm>
            <a:off x="1804298" y="2504684"/>
            <a:ext cx="2932262" cy="738664"/>
          </a:xfrm>
          <a:prstGeom prst="rect">
            <a:avLst/>
          </a:prstGeom>
          <a:noFill/>
        </p:spPr>
        <p:txBody>
          <a:bodyPr wrap="square" rtlCol="0">
            <a:spAutoFit/>
          </a:bodyPr>
          <a:lstStyle/>
          <a:p>
            <a:r>
              <a:rPr lang="de-DE" sz="1400" b="1" dirty="0" smtClean="0"/>
              <a:t>Systemadministrator</a:t>
            </a:r>
            <a:endParaRPr lang="de-DE" sz="1400" b="1" dirty="0"/>
          </a:p>
          <a:p>
            <a:r>
              <a:rPr lang="de-DE" sz="1400" dirty="0"/>
              <a:t>     (Techn. Verwalter der Datenbasis)</a:t>
            </a:r>
          </a:p>
        </p:txBody>
      </p:sp>
      <p:sp>
        <p:nvSpPr>
          <p:cNvPr id="17" name="Textfeld 16"/>
          <p:cNvSpPr txBox="1"/>
          <p:nvPr/>
        </p:nvSpPr>
        <p:spPr>
          <a:xfrm>
            <a:off x="2239617" y="3823096"/>
            <a:ext cx="2603437" cy="523220"/>
          </a:xfrm>
          <a:prstGeom prst="rect">
            <a:avLst/>
          </a:prstGeom>
          <a:noFill/>
        </p:spPr>
        <p:txBody>
          <a:bodyPr wrap="square" rtlCol="0">
            <a:spAutoFit/>
          </a:bodyPr>
          <a:lstStyle/>
          <a:p>
            <a:r>
              <a:rPr lang="de-DE" sz="1400" b="1" dirty="0" smtClean="0"/>
              <a:t>Administrator</a:t>
            </a:r>
            <a:endParaRPr lang="de-DE" sz="1400" b="1" dirty="0"/>
          </a:p>
          <a:p>
            <a:r>
              <a:rPr lang="de-DE" sz="1400" dirty="0"/>
              <a:t>     (Verwalter auf Schulebene)</a:t>
            </a:r>
          </a:p>
        </p:txBody>
      </p:sp>
      <p:sp>
        <p:nvSpPr>
          <p:cNvPr id="18" name="Textfeld 17"/>
          <p:cNvSpPr txBox="1"/>
          <p:nvPr/>
        </p:nvSpPr>
        <p:spPr>
          <a:xfrm>
            <a:off x="2944040" y="5091343"/>
            <a:ext cx="950901" cy="307777"/>
          </a:xfrm>
          <a:prstGeom prst="rect">
            <a:avLst/>
          </a:prstGeom>
          <a:noFill/>
        </p:spPr>
        <p:txBody>
          <a:bodyPr wrap="none" rtlCol="0">
            <a:spAutoFit/>
          </a:bodyPr>
          <a:lstStyle/>
          <a:p>
            <a:r>
              <a:rPr lang="de-DE" sz="1400" b="1" dirty="0"/>
              <a:t>Benutzer</a:t>
            </a:r>
          </a:p>
        </p:txBody>
      </p:sp>
      <p:sp>
        <p:nvSpPr>
          <p:cNvPr id="20" name="Textfeld 19"/>
          <p:cNvSpPr txBox="1"/>
          <p:nvPr/>
        </p:nvSpPr>
        <p:spPr>
          <a:xfrm>
            <a:off x="5949291" y="1676711"/>
            <a:ext cx="1883849" cy="338554"/>
          </a:xfrm>
          <a:prstGeom prst="rect">
            <a:avLst/>
          </a:prstGeom>
          <a:noFill/>
        </p:spPr>
        <p:txBody>
          <a:bodyPr wrap="none" rtlCol="0">
            <a:spAutoFit/>
          </a:bodyPr>
          <a:lstStyle/>
          <a:p>
            <a:r>
              <a:rPr lang="de-DE" sz="1600" u="sng" dirty="0"/>
              <a:t>Aufgaben / Rechte</a:t>
            </a:r>
          </a:p>
        </p:txBody>
      </p:sp>
      <p:sp>
        <p:nvSpPr>
          <p:cNvPr id="21" name="Textfeld 20"/>
          <p:cNvSpPr txBox="1"/>
          <p:nvPr/>
        </p:nvSpPr>
        <p:spPr>
          <a:xfrm>
            <a:off x="5297318" y="2137268"/>
            <a:ext cx="3586944" cy="1384995"/>
          </a:xfrm>
          <a:prstGeom prst="rect">
            <a:avLst/>
          </a:prstGeom>
          <a:noFill/>
        </p:spPr>
        <p:txBody>
          <a:bodyPr wrap="none" rtlCol="0">
            <a:spAutoFit/>
          </a:bodyPr>
          <a:lstStyle/>
          <a:p>
            <a:r>
              <a:rPr lang="de-DE" sz="1400" dirty="0"/>
              <a:t>Techn. Administration (Update / Sicherung)</a:t>
            </a:r>
          </a:p>
          <a:p>
            <a:r>
              <a:rPr lang="de-DE" sz="1400" dirty="0"/>
              <a:t>Installation von ASV, Schulen anlegen, </a:t>
            </a:r>
          </a:p>
          <a:p>
            <a:r>
              <a:rPr lang="de-DE" sz="1400" dirty="0"/>
              <a:t>Anlage von Systemadministratoren / </a:t>
            </a:r>
          </a:p>
          <a:p>
            <a:r>
              <a:rPr lang="de-DE" sz="1400" dirty="0"/>
              <a:t>Administratoren</a:t>
            </a:r>
          </a:p>
          <a:p>
            <a:r>
              <a:rPr lang="de-DE" sz="1400" dirty="0">
                <a:solidFill>
                  <a:srgbClr val="FF0000"/>
                </a:solidFill>
                <a:sym typeface="Wingdings" panose="05000000000000000000" pitchFamily="2" charset="2"/>
              </a:rPr>
              <a:t>Kein Zugriff auf personenbezogene Daten </a:t>
            </a:r>
          </a:p>
          <a:p>
            <a:r>
              <a:rPr lang="de-DE" sz="1400" dirty="0">
                <a:solidFill>
                  <a:srgbClr val="FF0000"/>
                </a:solidFill>
                <a:sym typeface="Wingdings" panose="05000000000000000000" pitchFamily="2" charset="2"/>
              </a:rPr>
              <a:t>(Schüler- bzw. Lehrerdaten)</a:t>
            </a:r>
            <a:endParaRPr lang="de-DE" sz="1400" dirty="0">
              <a:solidFill>
                <a:srgbClr val="FF0000"/>
              </a:solidFill>
            </a:endParaRPr>
          </a:p>
        </p:txBody>
      </p:sp>
      <p:sp>
        <p:nvSpPr>
          <p:cNvPr id="22" name="Textfeld 21"/>
          <p:cNvSpPr txBox="1"/>
          <p:nvPr/>
        </p:nvSpPr>
        <p:spPr>
          <a:xfrm>
            <a:off x="5203254" y="3783492"/>
            <a:ext cx="3627813" cy="954107"/>
          </a:xfrm>
          <a:prstGeom prst="rect">
            <a:avLst/>
          </a:prstGeom>
          <a:noFill/>
        </p:spPr>
        <p:txBody>
          <a:bodyPr wrap="square" rtlCol="0">
            <a:spAutoFit/>
          </a:bodyPr>
          <a:lstStyle/>
          <a:p>
            <a:r>
              <a:rPr lang="de-DE" sz="1400" dirty="0"/>
              <a:t>Altdatenübernahme, Benutzer anlegen / Rechte vergeben , Rollen zuweisen </a:t>
            </a:r>
          </a:p>
          <a:p>
            <a:r>
              <a:rPr lang="de-DE" sz="1400" dirty="0">
                <a:solidFill>
                  <a:srgbClr val="FF0000"/>
                </a:solidFill>
                <a:sym typeface="Wingdings" panose="05000000000000000000" pitchFamily="2" charset="2"/>
              </a:rPr>
              <a:t>Zugriff auf Lehrerdaten, kein Zugriff auf Schülerdaten</a:t>
            </a:r>
            <a:endParaRPr lang="de-DE" sz="1400" dirty="0">
              <a:solidFill>
                <a:srgbClr val="FF0000"/>
              </a:solidFill>
            </a:endParaRPr>
          </a:p>
        </p:txBody>
      </p:sp>
      <p:sp>
        <p:nvSpPr>
          <p:cNvPr id="23" name="Textfeld 22"/>
          <p:cNvSpPr txBox="1"/>
          <p:nvPr/>
        </p:nvSpPr>
        <p:spPr>
          <a:xfrm>
            <a:off x="5271477" y="4951935"/>
            <a:ext cx="3239477" cy="954107"/>
          </a:xfrm>
          <a:prstGeom prst="rect">
            <a:avLst/>
          </a:prstGeom>
          <a:noFill/>
        </p:spPr>
        <p:txBody>
          <a:bodyPr wrap="none" rtlCol="0">
            <a:spAutoFit/>
          </a:bodyPr>
          <a:lstStyle/>
          <a:p>
            <a:r>
              <a:rPr lang="de-DE" sz="1400" dirty="0"/>
              <a:t>Zugriffsrecht abhängig von der </a:t>
            </a:r>
          </a:p>
          <a:p>
            <a:r>
              <a:rPr lang="de-DE" sz="1400" dirty="0"/>
              <a:t>zugewiesenen Rolle (z.B. Lehrkraft, </a:t>
            </a:r>
          </a:p>
          <a:p>
            <a:r>
              <a:rPr lang="de-DE" sz="1400" dirty="0"/>
              <a:t>Schulleiter, Sekretariatskraft) bzw. der </a:t>
            </a:r>
          </a:p>
          <a:p>
            <a:r>
              <a:rPr lang="de-DE" sz="1400" dirty="0"/>
              <a:t>Individuell zugewiesenen Rechte</a:t>
            </a:r>
          </a:p>
        </p:txBody>
      </p:sp>
      <p:cxnSp>
        <p:nvCxnSpPr>
          <p:cNvPr id="25" name="Gerade Verbindung mit Pfeil 24"/>
          <p:cNvCxnSpPr/>
          <p:nvPr/>
        </p:nvCxnSpPr>
        <p:spPr>
          <a:xfrm>
            <a:off x="4819174" y="2689350"/>
            <a:ext cx="30146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6" name="Grafik 25"/>
          <p:cNvPicPr>
            <a:picLocks noChangeAspect="1"/>
          </p:cNvPicPr>
          <p:nvPr/>
        </p:nvPicPr>
        <p:blipFill>
          <a:blip r:embed="rId4"/>
          <a:stretch>
            <a:fillRect/>
          </a:stretch>
        </p:blipFill>
        <p:spPr>
          <a:xfrm>
            <a:off x="4819174" y="3897749"/>
            <a:ext cx="384081" cy="158510"/>
          </a:xfrm>
          <a:prstGeom prst="rect">
            <a:avLst/>
          </a:prstGeom>
        </p:spPr>
      </p:pic>
      <p:pic>
        <p:nvPicPr>
          <p:cNvPr id="27" name="Grafik 26"/>
          <p:cNvPicPr>
            <a:picLocks noChangeAspect="1"/>
          </p:cNvPicPr>
          <p:nvPr/>
        </p:nvPicPr>
        <p:blipFill>
          <a:blip r:embed="rId4"/>
          <a:stretch>
            <a:fillRect/>
          </a:stretch>
        </p:blipFill>
        <p:spPr>
          <a:xfrm>
            <a:off x="4819173" y="5249184"/>
            <a:ext cx="384081" cy="158510"/>
          </a:xfrm>
          <a:prstGeom prst="rect">
            <a:avLst/>
          </a:prstGeom>
        </p:spPr>
      </p:pic>
      <p:sp>
        <p:nvSpPr>
          <p:cNvPr id="6" name="Textfeld 5"/>
          <p:cNvSpPr txBox="1"/>
          <p:nvPr/>
        </p:nvSpPr>
        <p:spPr>
          <a:xfrm>
            <a:off x="1116247" y="5892823"/>
            <a:ext cx="7148278" cy="276999"/>
          </a:xfrm>
          <a:prstGeom prst="rect">
            <a:avLst/>
          </a:prstGeom>
          <a:noFill/>
        </p:spPr>
        <p:txBody>
          <a:bodyPr wrap="square" rtlCol="0">
            <a:spAutoFit/>
          </a:bodyPr>
          <a:lstStyle/>
          <a:p>
            <a:r>
              <a:rPr lang="de-DE" sz="1200" dirty="0" err="1" smtClean="0">
                <a:hlinkClick r:id="rId5" tooltip="https://www.onlinetrainieren.de/p1tkrv18fxa"/>
              </a:rPr>
              <a:t>Zusatzinfo:Film</a:t>
            </a:r>
            <a:r>
              <a:rPr lang="de-DE" sz="1200" dirty="0" smtClean="0">
                <a:hlinkClick r:id="rId5" tooltip="https://www.onlinetrainieren.de/p1tkrv18fxa"/>
              </a:rPr>
              <a:t> Rollenkonzept: https</a:t>
            </a:r>
            <a:r>
              <a:rPr lang="de-DE" sz="1200" dirty="0">
                <a:hlinkClick r:id="rId5" tooltip="https://www.onlinetrainieren.de/p1tkrv18fxa"/>
              </a:rPr>
              <a:t>://www.onlinetrainieren.de/p1tkrv18fxa</a:t>
            </a:r>
            <a:endParaRPr lang="de-DE" sz="1200" dirty="0"/>
          </a:p>
        </p:txBody>
      </p:sp>
    </p:spTree>
    <p:extLst>
      <p:ext uri="{BB962C8B-B14F-4D97-AF65-F5344CB8AC3E}">
        <p14:creationId xmlns:p14="http://schemas.microsoft.com/office/powerpoint/2010/main" val="2784370941"/>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Inhaltsplatzhalter 5"/>
          <p:cNvSpPr>
            <a:spLocks noGrp="1"/>
          </p:cNvSpPr>
          <p:nvPr>
            <p:ph idx="1"/>
          </p:nvPr>
        </p:nvSpPr>
        <p:spPr>
          <a:xfrm>
            <a:off x="149225" y="1989138"/>
            <a:ext cx="8815388" cy="4319587"/>
          </a:xfrm>
        </p:spPr>
        <p:txBody>
          <a:bodyPr/>
          <a:lstStyle/>
          <a:p>
            <a:endParaRPr lang="de-DE" altLang="de-DE" dirty="0" smtClean="0"/>
          </a:p>
          <a:p>
            <a:r>
              <a:rPr lang="de-DE" altLang="de-DE" dirty="0" smtClean="0"/>
              <a:t>Nach erfolgreicher Durchführung der Altdatenübernahme sind alle Lehrkräfte in der ASV vorhanden. Diese sind dadurch jedoch noch keine ASV-Benutzer. </a:t>
            </a:r>
          </a:p>
          <a:p>
            <a:r>
              <a:rPr lang="de-DE" altLang="de-DE" dirty="0" smtClean="0"/>
              <a:t> Im Folgenden wird beschrieben, wie eine vorhandene Lehrkraft, Sekretariatskraft oder ein sonstiger Benutzer als ASV-Benutzer eingerichtet wird. </a:t>
            </a:r>
            <a:endParaRPr lang="de-DE" altLang="de-DE" dirty="0" smtClean="0"/>
          </a:p>
          <a:p>
            <a:endParaRPr lang="de-DE" altLang="de-DE" dirty="0"/>
          </a:p>
          <a:p>
            <a:r>
              <a:rPr lang="de-DE" altLang="de-DE" dirty="0">
                <a:hlinkClick r:id="rId2"/>
              </a:rPr>
              <a:t>http://</a:t>
            </a:r>
            <a:r>
              <a:rPr lang="de-DE" altLang="de-DE" dirty="0" smtClean="0">
                <a:hlinkClick r:id="rId2"/>
              </a:rPr>
              <a:t>www.asv.bayern.de/wiki/gms/benutzer_anlegen</a:t>
            </a:r>
            <a:r>
              <a:rPr lang="de-DE" altLang="de-DE" dirty="0" smtClean="0"/>
              <a:t> </a:t>
            </a:r>
            <a:endParaRPr lang="de-DE" altLang="de-DE" dirty="0" smtClean="0"/>
          </a:p>
          <a:p>
            <a:endParaRPr lang="de-DE" altLang="de-DE" dirty="0" smtClean="0"/>
          </a:p>
          <a:p>
            <a:endParaRPr lang="de-DE" altLang="de-DE" dirty="0" smtClean="0"/>
          </a:p>
        </p:txBody>
      </p:sp>
      <p:sp>
        <p:nvSpPr>
          <p:cNvPr id="5" name="Titel 4"/>
          <p:cNvSpPr>
            <a:spLocks noGrp="1"/>
          </p:cNvSpPr>
          <p:nvPr>
            <p:ph type="title"/>
          </p:nvPr>
        </p:nvSpPr>
        <p:spPr/>
        <p:txBody>
          <a:bodyPr/>
          <a:lstStyle/>
          <a:p>
            <a:pPr>
              <a:defRPr/>
            </a:pPr>
            <a:r>
              <a:rPr smtClean="0"/>
              <a:t>Anlegen von Benutzern</a:t>
            </a:r>
            <a:endParaRPr/>
          </a:p>
        </p:txBody>
      </p:sp>
      <p:sp>
        <p:nvSpPr>
          <p:cNvPr id="4" name="Foliennummernplatzhalter 3"/>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660D2A0-107A-4402-A87E-A051798DEFD8}" type="slidenum">
              <a:rPr lang="de-DE">
                <a:solidFill>
                  <a:srgbClr val="898989"/>
                </a:solidFill>
              </a:rPr>
              <a:pPr eaLnBrk="1" hangingPunct="1"/>
              <a:t>21</a:t>
            </a:fld>
            <a:endParaRPr lang="de-DE">
              <a:solidFill>
                <a:srgbClr val="898989"/>
              </a:solidFill>
            </a:endParaRPr>
          </a:p>
        </p:txBody>
      </p:sp>
    </p:spTree>
    <p:extLst>
      <p:ext uri="{BB962C8B-B14F-4D97-AF65-F5344CB8AC3E}">
        <p14:creationId xmlns:p14="http://schemas.microsoft.com/office/powerpoint/2010/main" val="1651257345"/>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Arbeitsauftrag Benutzer anlegen</a:t>
            </a:r>
            <a:endParaRPr lang="de-DE" dirty="0"/>
          </a:p>
        </p:txBody>
      </p:sp>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22</a:t>
            </a:fld>
            <a:endParaRPr lang="de-DE" altLang="de-DE"/>
          </a:p>
        </p:txBody>
      </p:sp>
      <p:sp>
        <p:nvSpPr>
          <p:cNvPr id="7" name="Rectangle 1"/>
          <p:cNvSpPr>
            <a:spLocks noGrp="1" noChangeArrowheads="1"/>
          </p:cNvSpPr>
          <p:nvPr>
            <p:ph idx="1"/>
          </p:nvPr>
        </p:nvSpPr>
        <p:spPr bwMode="auto">
          <a:xfrm>
            <a:off x="287338" y="1882280"/>
            <a:ext cx="7305205"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indent="0" eaLnBrk="0" hangingPunct="0">
              <a:spcBef>
                <a:spcPct val="0"/>
              </a:spcBef>
              <a:buNone/>
            </a:pPr>
            <a:r>
              <a:rPr kumimoji="0" lang="de-DE" sz="1800" b="1" i="0" u="none" strike="noStrike" cap="none" normalizeH="0" baseline="0" dirty="0" smtClean="0">
                <a:ln>
                  <a:noFill/>
                </a:ln>
                <a:solidFill>
                  <a:schemeClr val="tx1"/>
                </a:solidFill>
                <a:effectLst/>
                <a:latin typeface="Arial" panose="020B0604020202020204" pitchFamily="34" charset="0"/>
              </a:rPr>
              <a:t>Szenario </a:t>
            </a:r>
            <a:r>
              <a:rPr kumimoji="0" lang="de-DE" sz="1800" b="1" i="0" u="none" strike="noStrike" cap="none" normalizeH="0" baseline="0" dirty="0" smtClean="0">
                <a:ln>
                  <a:noFill/>
                </a:ln>
                <a:solidFill>
                  <a:schemeClr val="tx1"/>
                </a:solidFill>
                <a:effectLst/>
                <a:latin typeface="Arial" panose="020B0604020202020204" pitchFamily="34" charset="0"/>
              </a:rPr>
              <a:t>1 </a:t>
            </a:r>
            <a:r>
              <a:rPr lang="de-DE" altLang="de-DE" sz="1800" dirty="0">
                <a:hlinkClick r:id="rId2"/>
              </a:rPr>
              <a:t>http://www.asv.bayern.de/wiki/gms/szenarien/s01</a:t>
            </a:r>
            <a:r>
              <a:rPr lang="de-DE" altLang="de-DE" sz="1800" dirty="0"/>
              <a:t> </a:t>
            </a:r>
            <a:endParaRPr lang="de-DE" altLang="de-DE" sz="1800" dirty="0" smtClean="0"/>
          </a:p>
          <a:p>
            <a:pPr marL="0" indent="0" eaLnBrk="0" hangingPunct="0">
              <a:spcBef>
                <a:spcPct val="0"/>
              </a:spcBef>
              <a:buNone/>
            </a:pPr>
            <a:r>
              <a:rPr lang="de-DE" altLang="de-DE" sz="1800" dirty="0" smtClean="0"/>
              <a:t>Videos</a:t>
            </a:r>
            <a:endParaRPr lang="de-DE" altLang="de-DE" sz="1800" dirty="0"/>
          </a:p>
          <a:p>
            <a:pPr marL="0" indent="0" eaLnBrk="0" hangingPunct="0">
              <a:spcBef>
                <a:spcPct val="0"/>
              </a:spcBef>
              <a:buNone/>
            </a:pPr>
            <a:r>
              <a:rPr lang="de-DE" altLang="de-DE" sz="1200" dirty="0">
                <a:hlinkClick r:id="rId3"/>
              </a:rPr>
              <a:t>https://www.onlinetrainieren.de/p1tkrv18fxa/?</a:t>
            </a:r>
            <a:r>
              <a:rPr lang="de-DE" altLang="de-DE" sz="1200" dirty="0" smtClean="0">
                <a:hlinkClick r:id="rId3"/>
              </a:rPr>
              <a:t>launcher=false&amp;fcsContent=true&amp;pbMode=normal</a:t>
            </a:r>
            <a:r>
              <a:rPr lang="de-DE" altLang="de-DE" sz="1200" dirty="0" smtClean="0"/>
              <a:t> </a:t>
            </a:r>
          </a:p>
          <a:p>
            <a:pPr marL="0" indent="0" eaLnBrk="0" hangingPunct="0">
              <a:spcBef>
                <a:spcPct val="0"/>
              </a:spcBef>
              <a:buNone/>
            </a:pPr>
            <a:r>
              <a:rPr lang="de-DE" altLang="de-DE" sz="1200" dirty="0">
                <a:hlinkClick r:id="rId4"/>
              </a:rPr>
              <a:t>https://www.onlinetrainieren.de/p4zd1859vd7/?</a:t>
            </a:r>
            <a:r>
              <a:rPr lang="de-DE" altLang="de-DE" sz="1200" dirty="0" smtClean="0">
                <a:hlinkClick r:id="rId4"/>
              </a:rPr>
              <a:t>launcher=false&amp;fcsContent=true&amp;pbMode=normal</a:t>
            </a:r>
            <a:r>
              <a:rPr lang="de-DE" altLang="de-DE" sz="1200" dirty="0" smtClean="0"/>
              <a:t> </a:t>
            </a:r>
            <a:endParaRPr lang="de-DE" altLang="de-DE" sz="12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700" b="1" i="0" u="none" strike="noStrike" cap="none" normalizeH="0" baseline="0" dirty="0" smtClean="0">
                <a:ln>
                  <a:noFill/>
                </a:ln>
                <a:solidFill>
                  <a:schemeClr val="tx1"/>
                </a:solidFill>
                <a:effectLst/>
                <a:latin typeface="Arial" panose="020B0604020202020204" pitchFamily="34" charset="0"/>
              </a:rPr>
              <a:t>Basisaufgaben</a:t>
            </a:r>
            <a:r>
              <a:rPr kumimoji="0" lang="de-DE" sz="1800" b="0" i="0" u="none" strike="noStrike" cap="none" normalizeH="0" baseline="0" dirty="0" smtClean="0">
                <a:ln>
                  <a:noFill/>
                </a:ln>
                <a:solidFill>
                  <a:schemeClr val="tx1"/>
                </a:solidFill>
                <a:effectLst/>
                <a:latin typeface="Arial" panose="020B0604020202020204" pitchFamily="34" charset="0"/>
              </a:rPr>
              <a:t> </a:t>
            </a:r>
            <a:br>
              <a:rPr kumimoji="0" lang="de-DE" sz="1800" b="0" i="0" u="none" strike="noStrike" cap="none" normalizeH="0" baseline="0" dirty="0" smtClean="0">
                <a:ln>
                  <a:noFill/>
                </a:ln>
                <a:solidFill>
                  <a:schemeClr val="tx1"/>
                </a:solidFill>
                <a:effectLst/>
                <a:latin typeface="Arial" panose="020B0604020202020204" pitchFamily="34" charset="0"/>
              </a:rPr>
            </a:br>
            <a:r>
              <a:rPr kumimoji="0" lang="de-DE" sz="1800" b="0" i="0" u="none" strike="noStrike" cap="none" normalizeH="0" baseline="0" dirty="0" smtClean="0">
                <a:ln>
                  <a:noFill/>
                </a:ln>
                <a:solidFill>
                  <a:schemeClr val="tx1"/>
                </a:solidFill>
                <a:effectLst/>
                <a:latin typeface="Arial" panose="020B0604020202020204" pitchFamily="34" charset="0"/>
              </a:rPr>
              <a:t>Aufgabe 1: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Entscheiden Sie sich für eine Schule, mit der Sie alle nachfolgenden </a:t>
            </a:r>
            <a:endParaRPr kumimoji="0" 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de-DE" sz="1800" b="0" i="0" u="none" strike="noStrike" cap="none" normalizeH="0" baseline="0" dirty="0" smtClean="0">
                <a:ln>
                  <a:noFill/>
                </a:ln>
                <a:solidFill>
                  <a:schemeClr val="tx1"/>
                </a:solidFill>
                <a:effectLst/>
                <a:latin typeface="Arial" panose="020B0604020202020204" pitchFamily="34" charset="0"/>
              </a:rPr>
              <a:t>Aufgaben </a:t>
            </a:r>
            <a:r>
              <a:rPr kumimoji="0" lang="de-DE" sz="1800" b="0" i="0" u="none" strike="noStrike" cap="none" normalizeH="0" baseline="0" dirty="0" smtClean="0">
                <a:ln>
                  <a:noFill/>
                </a:ln>
                <a:solidFill>
                  <a:schemeClr val="tx1"/>
                </a:solidFill>
                <a:effectLst/>
                <a:latin typeface="Arial" panose="020B0604020202020204" pitchFamily="34" charset="0"/>
              </a:rPr>
              <a:t>angehen möchten.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Melden Sie sich als '</a:t>
            </a:r>
            <a:r>
              <a:rPr kumimoji="0" lang="de-DE" sz="1800" b="0" i="0" u="none" strike="noStrike" cap="none" normalizeH="0" baseline="0" dirty="0" err="1" smtClean="0">
                <a:ln>
                  <a:noFill/>
                </a:ln>
                <a:solidFill>
                  <a:schemeClr val="tx1"/>
                </a:solidFill>
                <a:effectLst/>
                <a:latin typeface="Arial" panose="020B0604020202020204" pitchFamily="34" charset="0"/>
              </a:rPr>
              <a:t>schulNNNNGMS</a:t>
            </a:r>
            <a:r>
              <a:rPr kumimoji="0" lang="de-DE" sz="1800" b="0" i="0" u="none" strike="noStrike" cap="none" normalizeH="0" baseline="0" dirty="0" smtClean="0">
                <a:ln>
                  <a:noFill/>
                </a:ln>
                <a:solidFill>
                  <a:schemeClr val="tx1"/>
                </a:solidFill>
                <a:effectLst/>
                <a:latin typeface="Arial" panose="020B0604020202020204" pitchFamily="34" charset="0"/>
              </a:rPr>
              <a:t>' an </a:t>
            </a:r>
            <a:endParaRPr kumimoji="0" 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de-DE" sz="1800" b="0" i="0" u="none" strike="noStrike" cap="none" normalizeH="0" baseline="0" dirty="0" smtClean="0">
                <a:ln>
                  <a:noFill/>
                </a:ln>
                <a:solidFill>
                  <a:schemeClr val="tx1"/>
                </a:solidFill>
                <a:effectLst/>
                <a:latin typeface="Arial" panose="020B0604020202020204" pitchFamily="34" charset="0"/>
              </a:rPr>
              <a:t>(</a:t>
            </a:r>
            <a:r>
              <a:rPr kumimoji="0" lang="de-DE" sz="1800" b="0" i="0" u="none" strike="noStrike" cap="none" normalizeH="0" baseline="0" dirty="0" smtClean="0">
                <a:ln>
                  <a:noFill/>
                </a:ln>
                <a:solidFill>
                  <a:schemeClr val="tx1"/>
                </a:solidFill>
                <a:effectLst/>
                <a:latin typeface="Arial" panose="020B0604020202020204" pitchFamily="34" charset="0"/>
              </a:rPr>
              <a:t>NNNN steht für Ihre Schulnummer) und ändern das Passwort</a:t>
            </a:r>
            <a:r>
              <a:rPr kumimoji="0" lang="de-DE"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lang="de-DE" sz="1800" dirty="0">
              <a:solidFill>
                <a:schemeClr val="tx1"/>
              </a:solidFill>
              <a:latin typeface="Arial" panose="020B0604020202020204" pitchFamily="34" charset="0"/>
            </a:endParaRPr>
          </a:p>
        </p:txBody>
      </p:sp>
    </p:spTree>
    <p:extLst>
      <p:ext uri="{BB962C8B-B14F-4D97-AF65-F5344CB8AC3E}">
        <p14:creationId xmlns:p14="http://schemas.microsoft.com/office/powerpoint/2010/main" val="1269256115"/>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Arbeitsauftrag Benutzer anlegen</a:t>
            </a:r>
            <a:endParaRPr lang="de-DE" dirty="0"/>
          </a:p>
        </p:txBody>
      </p:sp>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23</a:t>
            </a:fld>
            <a:endParaRPr lang="de-DE" altLang="de-DE"/>
          </a:p>
        </p:txBody>
      </p:sp>
      <p:sp>
        <p:nvSpPr>
          <p:cNvPr id="7" name="Rectangle 1"/>
          <p:cNvSpPr>
            <a:spLocks noGrp="1" noChangeArrowheads="1"/>
          </p:cNvSpPr>
          <p:nvPr>
            <p:ph idx="1"/>
          </p:nvPr>
        </p:nvSpPr>
        <p:spPr bwMode="auto">
          <a:xfrm>
            <a:off x="314897" y="2420888"/>
            <a:ext cx="4894289"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800" b="1" i="0" u="none" strike="noStrike" cap="none" normalizeH="0" baseline="0" dirty="0" smtClean="0">
                <a:ln>
                  <a:noFill/>
                </a:ln>
                <a:solidFill>
                  <a:schemeClr val="tx1"/>
                </a:solidFill>
                <a:effectLst/>
                <a:latin typeface="Arial" panose="020B0604020202020204" pitchFamily="34" charset="0"/>
              </a:rPr>
              <a:t>Szenario 1</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sz="700" b="1" i="0" u="none" strike="noStrike" cap="none" normalizeH="0" baseline="0" dirty="0" smtClean="0">
                <a:ln>
                  <a:noFill/>
                </a:ln>
                <a:solidFill>
                  <a:schemeClr val="tx1"/>
                </a:solidFill>
                <a:effectLst/>
                <a:latin typeface="Arial" panose="020B0604020202020204" pitchFamily="34" charset="0"/>
              </a:rPr>
              <a:t>Basisaufgaben</a:t>
            </a:r>
            <a:r>
              <a:rPr kumimoji="0" lang="de-DE" sz="1800" b="0" i="0" u="none" strike="noStrike" cap="none" normalizeH="0" baseline="0" dirty="0" smtClean="0">
                <a:ln>
                  <a:noFill/>
                </a:ln>
                <a:solidFill>
                  <a:schemeClr val="tx1"/>
                </a:solidFill>
                <a:effectLst/>
                <a:latin typeface="Arial" panose="020B0604020202020204" pitchFamily="34" charset="0"/>
              </a:rPr>
              <a:t> </a:t>
            </a:r>
            <a:br>
              <a:rPr kumimoji="0" lang="de-DE" sz="1800" b="0" i="0" u="none" strike="noStrike" cap="none" normalizeH="0" baseline="0" dirty="0" smtClean="0">
                <a:ln>
                  <a:noFill/>
                </a:ln>
                <a:solidFill>
                  <a:schemeClr val="tx1"/>
                </a:solidFill>
                <a:effectLst/>
                <a:latin typeface="Arial" panose="020B0604020202020204" pitchFamily="34" charset="0"/>
              </a:rPr>
            </a:br>
            <a:endParaRPr kumimoji="0" 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panose="020B0604020202020204" pitchFamily="34" charset="0"/>
              </a:rPr>
              <a:t>Aufgabe 2: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Melden Sie sich als Admin „Ihrer“ Schule an.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Ändern Sie das Passwort des Administrators.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Legen Sie einen weiteren Administrator an.</a:t>
            </a:r>
          </a:p>
        </p:txBody>
      </p:sp>
    </p:spTree>
    <p:extLst>
      <p:ext uri="{BB962C8B-B14F-4D97-AF65-F5344CB8AC3E}">
        <p14:creationId xmlns:p14="http://schemas.microsoft.com/office/powerpoint/2010/main" val="394419259"/>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Arbeitsauftrag Benutzer anlegen</a:t>
            </a:r>
            <a:endParaRPr lang="de-DE" dirty="0"/>
          </a:p>
        </p:txBody>
      </p:sp>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24</a:t>
            </a:fld>
            <a:endParaRPr lang="de-DE" altLang="de-DE"/>
          </a:p>
        </p:txBody>
      </p:sp>
      <p:sp>
        <p:nvSpPr>
          <p:cNvPr id="7" name="Rectangle 1"/>
          <p:cNvSpPr>
            <a:spLocks noGrp="1" noChangeArrowheads="1"/>
          </p:cNvSpPr>
          <p:nvPr>
            <p:ph idx="1"/>
          </p:nvPr>
        </p:nvSpPr>
        <p:spPr bwMode="auto">
          <a:xfrm>
            <a:off x="287338" y="2564904"/>
            <a:ext cx="6138219"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800" b="1" i="0" u="none" strike="noStrike" cap="none" normalizeH="0" baseline="0" dirty="0" smtClean="0">
                <a:ln>
                  <a:noFill/>
                </a:ln>
                <a:solidFill>
                  <a:schemeClr val="tx1"/>
                </a:solidFill>
                <a:effectLst/>
                <a:latin typeface="Arial" panose="020B0604020202020204" pitchFamily="34" charset="0"/>
              </a:rPr>
              <a:t>Szenario 1</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sz="700" b="1" i="0" u="none" strike="noStrike" cap="none" normalizeH="0" baseline="0" dirty="0" smtClean="0">
                <a:ln>
                  <a:noFill/>
                </a:ln>
                <a:solidFill>
                  <a:schemeClr val="tx1"/>
                </a:solidFill>
                <a:effectLst/>
                <a:latin typeface="Arial" panose="020B0604020202020204" pitchFamily="34" charset="0"/>
              </a:rPr>
              <a:t>Basisaufgaben</a:t>
            </a:r>
            <a:r>
              <a:rPr kumimoji="0" lang="de-DE" sz="1800" b="0" i="0" u="none" strike="noStrike" cap="none" normalizeH="0" baseline="0" dirty="0" smtClean="0">
                <a:ln>
                  <a:noFill/>
                </a:ln>
                <a:solidFill>
                  <a:schemeClr val="tx1"/>
                </a:solidFill>
                <a:effectLst/>
                <a:latin typeface="Arial" panose="020B0604020202020204" pitchFamily="34" charset="0"/>
              </a:rPr>
              <a:t> </a:t>
            </a:r>
            <a:br>
              <a:rPr kumimoji="0" lang="de-DE" sz="1800" b="0" i="0" u="none" strike="noStrike" cap="none" normalizeH="0" baseline="0" dirty="0" smtClean="0">
                <a:ln>
                  <a:noFill/>
                </a:ln>
                <a:solidFill>
                  <a:schemeClr val="tx1"/>
                </a:solidFill>
                <a:effectLst/>
                <a:latin typeface="Arial" panose="020B0604020202020204" pitchFamily="34" charset="0"/>
              </a:rPr>
            </a:br>
            <a:endParaRPr kumimoji="0" 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panose="020B0604020202020204" pitchFamily="34" charset="0"/>
              </a:rPr>
              <a:t>Aufgabe </a:t>
            </a:r>
            <a:r>
              <a:rPr kumimoji="0" lang="de-DE" sz="1800" b="0" i="0" u="none" strike="noStrike" cap="none" normalizeH="0" baseline="0" dirty="0" smtClean="0">
                <a:ln>
                  <a:noFill/>
                </a:ln>
                <a:solidFill>
                  <a:schemeClr val="tx1"/>
                </a:solidFill>
                <a:effectLst/>
                <a:latin typeface="Arial" panose="020B0604020202020204" pitchFamily="34" charset="0"/>
              </a:rPr>
              <a:t>3: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Legen Sie einen Schulleiter mit der Rolle Schulleitung an.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Legen Sie einen Lehrer mit der Rolle ASV Betreuer an</a:t>
            </a:r>
            <a:r>
              <a:rPr kumimoji="0" lang="de-DE" sz="1800" b="0" i="0" u="none" strike="noStrike" cap="none" normalizeH="0" baseline="0" dirty="0" smtClean="0">
                <a:ln>
                  <a:noFill/>
                </a:ln>
                <a:solidFill>
                  <a:schemeClr val="tx1"/>
                </a:solidFill>
                <a:effectLst/>
                <a:latin typeface="Arial" panose="020B0604020202020204" pitchFamily="34" charset="0"/>
              </a:rPr>
              <a:t>.</a:t>
            </a: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9850180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Arbeitsauftrag Benutzer anlegen</a:t>
            </a:r>
            <a:endParaRPr lang="de-DE" dirty="0"/>
          </a:p>
        </p:txBody>
      </p:sp>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25</a:t>
            </a:fld>
            <a:endParaRPr lang="de-DE" altLang="de-DE"/>
          </a:p>
        </p:txBody>
      </p:sp>
      <p:sp>
        <p:nvSpPr>
          <p:cNvPr id="7" name="Rectangle 1"/>
          <p:cNvSpPr>
            <a:spLocks noGrp="1" noChangeArrowheads="1"/>
          </p:cNvSpPr>
          <p:nvPr>
            <p:ph idx="1"/>
          </p:nvPr>
        </p:nvSpPr>
        <p:spPr bwMode="auto">
          <a:xfrm>
            <a:off x="259657" y="2282389"/>
            <a:ext cx="5804794"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800" b="1" i="0" u="none" strike="noStrike" cap="none" normalizeH="0" baseline="0" dirty="0" smtClean="0">
                <a:ln>
                  <a:noFill/>
                </a:ln>
                <a:solidFill>
                  <a:schemeClr val="tx1"/>
                </a:solidFill>
                <a:effectLst/>
                <a:latin typeface="Arial" panose="020B0604020202020204" pitchFamily="34" charset="0"/>
              </a:rPr>
              <a:t>Szenario 1</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sz="700" b="1" i="0" u="none" strike="noStrike" cap="none" normalizeH="0" baseline="0" dirty="0" smtClean="0">
                <a:ln>
                  <a:noFill/>
                </a:ln>
                <a:solidFill>
                  <a:schemeClr val="tx1"/>
                </a:solidFill>
                <a:effectLst/>
                <a:latin typeface="Arial" panose="020B0604020202020204" pitchFamily="34" charset="0"/>
              </a:rPr>
              <a:t>Basisaufgaben</a:t>
            </a:r>
            <a:r>
              <a:rPr kumimoji="0" lang="de-DE" sz="1800" b="0" i="0" u="none" strike="noStrike" cap="none" normalizeH="0" baseline="0" dirty="0" smtClean="0">
                <a:ln>
                  <a:noFill/>
                </a:ln>
                <a:solidFill>
                  <a:schemeClr val="tx1"/>
                </a:solidFill>
                <a:effectLst/>
                <a:latin typeface="Arial" panose="020B0604020202020204" pitchFamily="34" charset="0"/>
              </a:rPr>
              <a:t> </a:t>
            </a:r>
            <a:br>
              <a:rPr kumimoji="0" lang="de-DE" sz="1800" b="0" i="0" u="none" strike="noStrike" cap="none" normalizeH="0" baseline="0" dirty="0" smtClean="0">
                <a:ln>
                  <a:noFill/>
                </a:ln>
                <a:solidFill>
                  <a:schemeClr val="tx1"/>
                </a:solidFill>
                <a:effectLst/>
                <a:latin typeface="Arial" panose="020B0604020202020204" pitchFamily="34" charset="0"/>
              </a:rPr>
            </a:br>
            <a:r>
              <a:rPr kumimoji="0" lang="de-DE" sz="1800" b="0" i="0" u="none" strike="noStrike" cap="none" normalizeH="0" baseline="0" dirty="0" smtClean="0">
                <a:ln>
                  <a:noFill/>
                </a:ln>
                <a:solidFill>
                  <a:schemeClr val="tx1"/>
                </a:solidFill>
                <a:effectLst/>
                <a:latin typeface="Arial" panose="020B0604020202020204" pitchFamily="34" charset="0"/>
              </a:rPr>
              <a:t>Aufgabe 4: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Legen Sie als Schulleiter eine Verwaltungskraft an.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1800" b="0" i="0" u="none" strike="noStrike" cap="none" normalizeH="0" baseline="0" dirty="0" smtClean="0">
                <a:ln>
                  <a:noFill/>
                </a:ln>
                <a:solidFill>
                  <a:schemeClr val="tx1"/>
                </a:solidFill>
                <a:effectLst/>
                <a:latin typeface="Arial" panose="020B0604020202020204" pitchFamily="34" charset="0"/>
              </a:rPr>
              <a:t>Teilen </a:t>
            </a:r>
            <a:r>
              <a:rPr kumimoji="0" lang="de-DE" sz="1800" b="0" i="0" u="none" strike="noStrike" cap="none" normalizeH="0" baseline="0" dirty="0" smtClean="0">
                <a:ln>
                  <a:noFill/>
                </a:ln>
                <a:solidFill>
                  <a:schemeClr val="tx1"/>
                </a:solidFill>
                <a:effectLst/>
                <a:latin typeface="Arial" panose="020B0604020202020204" pitchFamily="34" charset="0"/>
              </a:rPr>
              <a:t>Sie der neu geschaffenen Verwaltungskraft die </a:t>
            </a:r>
            <a:endParaRPr kumimoji="0" 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de-DE" sz="1800" b="0" i="0" u="none" strike="noStrike" cap="none" normalizeH="0" baseline="0" dirty="0" smtClean="0">
                <a:ln>
                  <a:noFill/>
                </a:ln>
                <a:solidFill>
                  <a:schemeClr val="tx1"/>
                </a:solidFill>
                <a:effectLst/>
                <a:latin typeface="Arial" panose="020B0604020202020204" pitchFamily="34" charset="0"/>
              </a:rPr>
              <a:t>Rollen </a:t>
            </a:r>
            <a:r>
              <a:rPr kumimoji="0" lang="de-DE" sz="1800" b="0" i="0" u="none" strike="noStrike" cap="none" normalizeH="0" baseline="0" dirty="0" err="1" smtClean="0">
                <a:ln>
                  <a:noFill/>
                </a:ln>
                <a:solidFill>
                  <a:schemeClr val="tx1"/>
                </a:solidFill>
                <a:effectLst/>
                <a:latin typeface="Arial" panose="020B0604020202020204" pitchFamily="34" charset="0"/>
              </a:rPr>
              <a:t>SekretariatPlus</a:t>
            </a:r>
            <a:r>
              <a:rPr kumimoji="0" lang="de-DE" sz="1800" b="0" i="0" u="none" strike="noStrike" cap="none" normalizeH="0" baseline="0" dirty="0" smtClean="0">
                <a:ln>
                  <a:noFill/>
                </a:ln>
                <a:solidFill>
                  <a:schemeClr val="tx1"/>
                </a:solidFill>
                <a:effectLst/>
                <a:latin typeface="Arial" panose="020B0604020202020204" pitchFamily="34" charset="0"/>
              </a:rPr>
              <a:t> und </a:t>
            </a:r>
            <a:r>
              <a:rPr kumimoji="0" lang="de-DE" sz="1800" b="0" i="0" u="none" strike="noStrike" cap="none" normalizeH="0" baseline="0" dirty="0" err="1" smtClean="0">
                <a:ln>
                  <a:noFill/>
                </a:ln>
                <a:solidFill>
                  <a:schemeClr val="tx1"/>
                </a:solidFill>
                <a:effectLst/>
                <a:latin typeface="Arial" panose="020B0604020202020204" pitchFamily="34" charset="0"/>
              </a:rPr>
              <a:t>SchulleitungsInfo</a:t>
            </a:r>
            <a:r>
              <a:rPr kumimoji="0" lang="de-DE" sz="1800" b="0" i="0" u="none" strike="noStrike" cap="none" normalizeH="0" baseline="0" dirty="0" smtClean="0">
                <a:ln>
                  <a:noFill/>
                </a:ln>
                <a:solidFill>
                  <a:schemeClr val="tx1"/>
                </a:solidFill>
                <a:effectLst/>
                <a:latin typeface="Arial" panose="020B0604020202020204" pitchFamily="34" charset="0"/>
              </a:rPr>
              <a:t> zu.</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1161846"/>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1187450" y="3573463"/>
            <a:ext cx="6802438" cy="2303462"/>
          </a:xfrm>
        </p:spPr>
        <p:txBody>
          <a:bodyPr/>
          <a:lstStyle/>
          <a:p>
            <a:pPr algn="ctr">
              <a:defRPr/>
            </a:pPr>
            <a:r>
              <a:rPr dirty="0" smtClean="0"/>
              <a:t>ASV</a:t>
            </a:r>
            <a:r>
              <a:rPr lang="de-DE" dirty="0"/>
              <a:t/>
            </a:r>
            <a:br>
              <a:rPr lang="de-DE" dirty="0"/>
            </a:br>
            <a:r>
              <a:rPr lang="de-DE" dirty="0" err="1" smtClean="0"/>
              <a:t>Grunstruktur</a:t>
            </a:r>
            <a:endParaRPr dirty="0"/>
          </a:p>
        </p:txBody>
      </p:sp>
      <p:sp>
        <p:nvSpPr>
          <p:cNvPr id="5" name="Foliennummernplatzhalter 4"/>
          <p:cNvSpPr>
            <a:spLocks noGrp="1"/>
          </p:cNvSpPr>
          <p:nvPr>
            <p:ph type="sldNum" sz="quarter" idx="11"/>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D99E04F-6EAD-437D-BD0D-6C364ACF8743}" type="slidenum">
              <a:rPr lang="de-DE">
                <a:solidFill>
                  <a:srgbClr val="898989"/>
                </a:solidFill>
              </a:rPr>
              <a:pPr eaLnBrk="1" hangingPunct="1"/>
              <a:t>26</a:t>
            </a:fld>
            <a:endParaRPr lang="de-DE">
              <a:solidFill>
                <a:srgbClr val="898989"/>
              </a:solidFill>
            </a:endParaRPr>
          </a:p>
        </p:txBody>
      </p:sp>
    </p:spTree>
    <p:extLst>
      <p:ext uri="{BB962C8B-B14F-4D97-AF65-F5344CB8AC3E}">
        <p14:creationId xmlns:p14="http://schemas.microsoft.com/office/powerpoint/2010/main" val="3484998036"/>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Desktopansicht</a:t>
            </a:r>
            <a:endParaRPr lang="de-DE" dirty="0"/>
          </a:p>
        </p:txBody>
      </p:sp>
      <p:pic>
        <p:nvPicPr>
          <p:cNvPr id="7" name="Inhaltsplatzhalter 6"/>
          <p:cNvPicPr>
            <a:picLocks noGrp="1" noChangeAspect="1"/>
          </p:cNvPicPr>
          <p:nvPr>
            <p:ph idx="1"/>
          </p:nvPr>
        </p:nvPicPr>
        <p:blipFill>
          <a:blip r:embed="rId2"/>
          <a:stretch>
            <a:fillRect/>
          </a:stretch>
        </p:blipFill>
        <p:spPr>
          <a:xfrm>
            <a:off x="248948" y="1844825"/>
            <a:ext cx="7930419" cy="4270226"/>
          </a:xfrm>
          <a:prstGeom prst="rect">
            <a:avLst/>
          </a:prstGeom>
        </p:spPr>
      </p:pic>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27</a:t>
            </a:fld>
            <a:endParaRPr lang="de-DE" altLang="de-DE"/>
          </a:p>
        </p:txBody>
      </p:sp>
      <p:sp>
        <p:nvSpPr>
          <p:cNvPr id="11" name="Textfeld 10"/>
          <p:cNvSpPr txBox="1"/>
          <p:nvPr/>
        </p:nvSpPr>
        <p:spPr>
          <a:xfrm>
            <a:off x="2339752" y="2636912"/>
            <a:ext cx="5184576" cy="523220"/>
          </a:xfrm>
          <a:prstGeom prst="rect">
            <a:avLst/>
          </a:prstGeom>
          <a:noFill/>
        </p:spPr>
        <p:txBody>
          <a:bodyPr wrap="square" rtlCol="0">
            <a:spAutoFit/>
          </a:bodyPr>
          <a:lstStyle/>
          <a:p>
            <a:r>
              <a:rPr lang="de-DE" dirty="0" smtClean="0">
                <a:solidFill>
                  <a:srgbClr val="FFFF00"/>
                </a:solidFill>
              </a:rPr>
              <a:t>Wird am Programm gezeigt</a:t>
            </a:r>
            <a:endParaRPr lang="de-DE" dirty="0">
              <a:solidFill>
                <a:srgbClr val="FFFF00"/>
              </a:solidFill>
            </a:endParaRPr>
          </a:p>
        </p:txBody>
      </p:sp>
      <p:cxnSp>
        <p:nvCxnSpPr>
          <p:cNvPr id="13" name="Gerade Verbindung mit Pfeil 12"/>
          <p:cNvCxnSpPr/>
          <p:nvPr/>
        </p:nvCxnSpPr>
        <p:spPr bwMode="auto">
          <a:xfrm>
            <a:off x="683568" y="5373216"/>
            <a:ext cx="0" cy="576064"/>
          </a:xfrm>
          <a:prstGeom prst="straightConnector1">
            <a:avLst/>
          </a:prstGeom>
          <a:noFill/>
          <a:ln w="53975" cap="flat" cmpd="sng" algn="ctr">
            <a:solidFill>
              <a:srgbClr val="FFFF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7524328" y="5373216"/>
            <a:ext cx="0" cy="576064"/>
          </a:xfrm>
          <a:prstGeom prst="straightConnector1">
            <a:avLst/>
          </a:prstGeom>
          <a:noFill/>
          <a:ln w="53975" cap="flat" cmpd="sng" algn="ctr">
            <a:solidFill>
              <a:srgbClr val="FFFF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mit Pfeil 14"/>
          <p:cNvCxnSpPr/>
          <p:nvPr/>
        </p:nvCxnSpPr>
        <p:spPr bwMode="auto">
          <a:xfrm flipV="1">
            <a:off x="2627784" y="2251001"/>
            <a:ext cx="423664" cy="584448"/>
          </a:xfrm>
          <a:prstGeom prst="straightConnector1">
            <a:avLst/>
          </a:prstGeom>
          <a:noFill/>
          <a:ln w="53975" cap="flat" cmpd="sng" algn="ctr">
            <a:solidFill>
              <a:srgbClr val="FFFF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mit Pfeil 16"/>
          <p:cNvCxnSpPr/>
          <p:nvPr/>
        </p:nvCxnSpPr>
        <p:spPr bwMode="auto">
          <a:xfrm flipV="1">
            <a:off x="1619672" y="2251001"/>
            <a:ext cx="504056" cy="292224"/>
          </a:xfrm>
          <a:prstGeom prst="straightConnector1">
            <a:avLst/>
          </a:prstGeom>
          <a:noFill/>
          <a:ln w="53975" cap="flat" cmpd="sng" algn="ctr">
            <a:solidFill>
              <a:srgbClr val="FFFF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mit Pfeil 19"/>
          <p:cNvCxnSpPr/>
          <p:nvPr/>
        </p:nvCxnSpPr>
        <p:spPr bwMode="auto">
          <a:xfrm>
            <a:off x="827584" y="2209298"/>
            <a:ext cx="2088232" cy="1522059"/>
          </a:xfrm>
          <a:prstGeom prst="straightConnector1">
            <a:avLst/>
          </a:prstGeom>
          <a:noFill/>
          <a:ln w="60325" cap="flat" cmpd="sng" algn="ctr">
            <a:solidFill>
              <a:srgbClr val="FFFF00"/>
            </a:solidFill>
            <a:prstDash val="solid"/>
            <a:round/>
            <a:headEnd type="triangle"/>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mit Pfeil 20"/>
          <p:cNvCxnSpPr/>
          <p:nvPr/>
        </p:nvCxnSpPr>
        <p:spPr bwMode="auto">
          <a:xfrm flipV="1">
            <a:off x="457200" y="1988840"/>
            <a:ext cx="442392" cy="621650"/>
          </a:xfrm>
          <a:prstGeom prst="straightConnector1">
            <a:avLst/>
          </a:prstGeom>
          <a:noFill/>
          <a:ln w="53975" cap="flat" cmpd="sng" algn="ctr">
            <a:solidFill>
              <a:srgbClr val="FFFF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29517289"/>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Modulstruktur</a:t>
            </a:r>
            <a:endParaRPr lang="de-DE" dirty="0"/>
          </a:p>
        </p:txBody>
      </p:sp>
      <p:pic>
        <p:nvPicPr>
          <p:cNvPr id="7" name="Inhaltsplatzhalter 6"/>
          <p:cNvPicPr>
            <a:picLocks noGrp="1" noChangeAspect="1"/>
          </p:cNvPicPr>
          <p:nvPr>
            <p:ph idx="1"/>
          </p:nvPr>
        </p:nvPicPr>
        <p:blipFill>
          <a:blip r:embed="rId2"/>
          <a:stretch>
            <a:fillRect/>
          </a:stretch>
        </p:blipFill>
        <p:spPr>
          <a:xfrm>
            <a:off x="234650" y="1509713"/>
            <a:ext cx="8582675" cy="4605338"/>
          </a:xfrm>
          <a:prstGeom prst="rect">
            <a:avLst/>
          </a:prstGeom>
        </p:spPr>
      </p:pic>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28</a:t>
            </a:fld>
            <a:endParaRPr lang="de-DE" altLang="de-DE"/>
          </a:p>
        </p:txBody>
      </p:sp>
      <p:sp>
        <p:nvSpPr>
          <p:cNvPr id="8" name="Textfeld 7"/>
          <p:cNvSpPr txBox="1"/>
          <p:nvPr/>
        </p:nvSpPr>
        <p:spPr>
          <a:xfrm>
            <a:off x="1331640" y="3812382"/>
            <a:ext cx="5184576" cy="523220"/>
          </a:xfrm>
          <a:prstGeom prst="rect">
            <a:avLst/>
          </a:prstGeom>
          <a:noFill/>
        </p:spPr>
        <p:txBody>
          <a:bodyPr wrap="square" rtlCol="0">
            <a:spAutoFit/>
          </a:bodyPr>
          <a:lstStyle/>
          <a:p>
            <a:r>
              <a:rPr lang="de-DE" dirty="0" smtClean="0">
                <a:solidFill>
                  <a:srgbClr val="FFFF00"/>
                </a:solidFill>
              </a:rPr>
              <a:t>Wird am Programm gezeigt</a:t>
            </a:r>
            <a:endParaRPr lang="de-DE" dirty="0">
              <a:solidFill>
                <a:srgbClr val="FFFF00"/>
              </a:solidFill>
            </a:endParaRPr>
          </a:p>
        </p:txBody>
      </p:sp>
      <p:cxnSp>
        <p:nvCxnSpPr>
          <p:cNvPr id="9" name="Gerade Verbindung mit Pfeil 8"/>
          <p:cNvCxnSpPr/>
          <p:nvPr/>
        </p:nvCxnSpPr>
        <p:spPr bwMode="auto">
          <a:xfrm flipV="1">
            <a:off x="6300192" y="2276872"/>
            <a:ext cx="864096" cy="360040"/>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7678737" y="1916832"/>
            <a:ext cx="744117" cy="174067"/>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mit Pfeil 12"/>
          <p:cNvCxnSpPr/>
          <p:nvPr/>
        </p:nvCxnSpPr>
        <p:spPr bwMode="auto">
          <a:xfrm flipH="1">
            <a:off x="4067944" y="2090899"/>
            <a:ext cx="720080" cy="1"/>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mit Pfeil 15"/>
          <p:cNvCxnSpPr/>
          <p:nvPr/>
        </p:nvCxnSpPr>
        <p:spPr bwMode="auto">
          <a:xfrm flipH="1" flipV="1">
            <a:off x="2037812" y="1736812"/>
            <a:ext cx="13908" cy="707939"/>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5940152" y="2771621"/>
            <a:ext cx="2664296" cy="276999"/>
          </a:xfrm>
          <a:prstGeom prst="rect">
            <a:avLst/>
          </a:prstGeom>
          <a:noFill/>
        </p:spPr>
        <p:txBody>
          <a:bodyPr wrap="square" rtlCol="0">
            <a:spAutoFit/>
          </a:bodyPr>
          <a:lstStyle/>
          <a:p>
            <a:r>
              <a:rPr lang="de-DE" sz="1200" dirty="0" smtClean="0">
                <a:solidFill>
                  <a:srgbClr val="FF0000"/>
                </a:solidFill>
              </a:rPr>
              <a:t>Navigator anpassen, „ziehen“</a:t>
            </a:r>
            <a:endParaRPr lang="de-DE" sz="1200" dirty="0">
              <a:solidFill>
                <a:srgbClr val="FF0000"/>
              </a:solidFill>
            </a:endParaRPr>
          </a:p>
        </p:txBody>
      </p:sp>
      <p:cxnSp>
        <p:nvCxnSpPr>
          <p:cNvPr id="19" name="Gerade Verbindung mit Pfeil 18"/>
          <p:cNvCxnSpPr/>
          <p:nvPr/>
        </p:nvCxnSpPr>
        <p:spPr bwMode="auto">
          <a:xfrm flipV="1">
            <a:off x="704183" y="2156213"/>
            <a:ext cx="15203" cy="480699"/>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mit Pfeil 20"/>
          <p:cNvCxnSpPr/>
          <p:nvPr/>
        </p:nvCxnSpPr>
        <p:spPr bwMode="auto">
          <a:xfrm flipV="1">
            <a:off x="8604448" y="2396562"/>
            <a:ext cx="106439" cy="652058"/>
          </a:xfrm>
          <a:prstGeom prst="straightConnector1">
            <a:avLst/>
          </a:prstGeom>
          <a:noFill/>
          <a:ln w="539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6853887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„Datei“ und „Datei-Verwaltung“</a:t>
            </a:r>
            <a:endParaRPr lang="de-DE" dirty="0"/>
          </a:p>
        </p:txBody>
      </p:sp>
      <p:sp>
        <p:nvSpPr>
          <p:cNvPr id="3" name="Inhaltsplatzhalter 2"/>
          <p:cNvSpPr>
            <a:spLocks noGrp="1"/>
          </p:cNvSpPr>
          <p:nvPr>
            <p:ph idx="1"/>
          </p:nvPr>
        </p:nvSpPr>
        <p:spPr/>
        <p:txBody>
          <a:bodyPr/>
          <a:lstStyle/>
          <a:p>
            <a:endParaRPr lang="de-DE"/>
          </a:p>
        </p:txBody>
      </p:sp>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29</a:t>
            </a:fld>
            <a:endParaRPr lang="de-DE" altLang="de-DE"/>
          </a:p>
        </p:txBody>
      </p:sp>
      <p:pic>
        <p:nvPicPr>
          <p:cNvPr id="7" name="Grafik 6"/>
          <p:cNvPicPr>
            <a:picLocks noChangeAspect="1"/>
          </p:cNvPicPr>
          <p:nvPr/>
        </p:nvPicPr>
        <p:blipFill>
          <a:blip r:embed="rId2"/>
          <a:stretch>
            <a:fillRect/>
          </a:stretch>
        </p:blipFill>
        <p:spPr>
          <a:xfrm>
            <a:off x="179512" y="1473007"/>
            <a:ext cx="8686800" cy="4886325"/>
          </a:xfrm>
          <a:prstGeom prst="rect">
            <a:avLst/>
          </a:prstGeom>
        </p:spPr>
      </p:pic>
      <p:sp>
        <p:nvSpPr>
          <p:cNvPr id="8" name="Abgerundetes Rechteck 7"/>
          <p:cNvSpPr/>
          <p:nvPr/>
        </p:nvSpPr>
        <p:spPr bwMode="auto">
          <a:xfrm>
            <a:off x="1187624" y="2429729"/>
            <a:ext cx="1841079" cy="2821155"/>
          </a:xfrm>
          <a:prstGeom prst="roundRect">
            <a:avLst/>
          </a:prstGeom>
          <a:noFill/>
          <a:ln w="508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2800" b="0" i="0" u="none" strike="noStrike" cap="none" normalizeH="0" baseline="0" smtClean="0">
              <a:ln>
                <a:noFill/>
              </a:ln>
              <a:solidFill>
                <a:srgbClr val="385B6B"/>
              </a:solidFill>
              <a:effectLst/>
              <a:latin typeface="Arial" pitchFamily="34" charset="0"/>
            </a:endParaRPr>
          </a:p>
        </p:txBody>
      </p:sp>
      <p:sp>
        <p:nvSpPr>
          <p:cNvPr id="9" name="Abgerundetes Rechteck 8"/>
          <p:cNvSpPr/>
          <p:nvPr/>
        </p:nvSpPr>
        <p:spPr bwMode="auto">
          <a:xfrm>
            <a:off x="75273" y="1225383"/>
            <a:ext cx="1472392" cy="1915586"/>
          </a:xfrm>
          <a:prstGeom prst="roundRect">
            <a:avLst/>
          </a:prstGeom>
          <a:noFill/>
          <a:ln w="508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2800" b="0" i="0" u="none" strike="noStrike" cap="none" normalizeH="0" baseline="0" smtClean="0">
              <a:ln>
                <a:noFill/>
              </a:ln>
              <a:solidFill>
                <a:srgbClr val="385B6B"/>
              </a:solidFill>
              <a:effectLst/>
              <a:latin typeface="Arial" pitchFamily="34" charset="0"/>
            </a:endParaRPr>
          </a:p>
        </p:txBody>
      </p:sp>
    </p:spTree>
    <p:extLst>
      <p:ext uri="{BB962C8B-B14F-4D97-AF65-F5344CB8AC3E}">
        <p14:creationId xmlns:p14="http://schemas.microsoft.com/office/powerpoint/2010/main" val="228349065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a:blip r:embed="rId2"/>
          <a:stretch>
            <a:fillRect/>
          </a:stretch>
        </p:blipFill>
        <p:spPr>
          <a:xfrm>
            <a:off x="467544" y="1268760"/>
            <a:ext cx="4716710" cy="4823705"/>
          </a:xfrm>
          <a:prstGeom prst="rect">
            <a:avLst/>
          </a:prstGeom>
        </p:spPr>
      </p:pic>
      <p:sp>
        <p:nvSpPr>
          <p:cNvPr id="2" name="Titel 1"/>
          <p:cNvSpPr>
            <a:spLocks noGrp="1"/>
          </p:cNvSpPr>
          <p:nvPr>
            <p:ph type="title"/>
          </p:nvPr>
        </p:nvSpPr>
        <p:spPr/>
        <p:txBody>
          <a:bodyPr/>
          <a:lstStyle/>
          <a:p>
            <a:r>
              <a:rPr lang="de-DE" dirty="0" smtClean="0"/>
              <a:t>Das „System ASV“</a:t>
            </a:r>
            <a:endParaRPr lang="de-DE" dirty="0"/>
          </a:p>
        </p:txBody>
      </p:sp>
      <p:sp>
        <p:nvSpPr>
          <p:cNvPr id="9" name="Fußzeilenplatzhalter 8"/>
          <p:cNvSpPr>
            <a:spLocks noGrp="1"/>
          </p:cNvSpPr>
          <p:nvPr>
            <p:ph type="ftr" sz="quarter" idx="11"/>
          </p:nvPr>
        </p:nvSpPr>
        <p:spPr/>
        <p:txBody>
          <a:bodyPr/>
          <a:lstStyle/>
          <a:p>
            <a:r>
              <a:rPr lang="de-DE"/>
              <a:t>6./7. Juli 2016</a:t>
            </a:r>
          </a:p>
        </p:txBody>
      </p:sp>
      <p:sp>
        <p:nvSpPr>
          <p:cNvPr id="10" name="Foliennummernplatzhalter 9"/>
          <p:cNvSpPr>
            <a:spLocks noGrp="1"/>
          </p:cNvSpPr>
          <p:nvPr>
            <p:ph type="sldNum" sz="quarter" idx="12"/>
          </p:nvPr>
        </p:nvSpPr>
        <p:spPr/>
        <p:txBody>
          <a:bodyPr/>
          <a:lstStyle/>
          <a:p>
            <a:fld id="{2DB15AEF-82AA-45C9-9636-2B35F28B89F0}" type="slidenum">
              <a:rPr lang="de-DE" smtClean="0"/>
              <a:t>3</a:t>
            </a:fld>
            <a:endParaRPr lang="de-DE"/>
          </a:p>
        </p:txBody>
      </p:sp>
      <p:sp>
        <p:nvSpPr>
          <p:cNvPr id="4" name="Rechteck 3"/>
          <p:cNvSpPr/>
          <p:nvPr/>
        </p:nvSpPr>
        <p:spPr>
          <a:xfrm>
            <a:off x="5447824" y="1584732"/>
            <a:ext cx="3410426" cy="3877985"/>
          </a:xfrm>
          <a:prstGeom prst="rect">
            <a:avLst/>
          </a:prstGeom>
        </p:spPr>
        <p:txBody>
          <a:bodyPr wrap="square">
            <a:spAutoFit/>
          </a:bodyPr>
          <a:lstStyle/>
          <a:p>
            <a:endParaRPr lang="de-DE" sz="1200" dirty="0">
              <a:solidFill>
                <a:srgbClr val="000000"/>
              </a:solidFill>
              <a:latin typeface="Calibri" panose="020F0502020204030204" pitchFamily="34" charset="0"/>
            </a:endParaRPr>
          </a:p>
          <a:p>
            <a:r>
              <a:rPr lang="de-DE" sz="1800" b="1" dirty="0">
                <a:latin typeface="Calibri" panose="020F0502020204030204" pitchFamily="34" charset="0"/>
              </a:rPr>
              <a:t>Überblick Gesamtsystem </a:t>
            </a:r>
            <a:endParaRPr lang="de-DE" sz="1800" dirty="0">
              <a:latin typeface="Calibri" panose="020F0502020204030204" pitchFamily="34" charset="0"/>
            </a:endParaRPr>
          </a:p>
          <a:p>
            <a:r>
              <a:rPr lang="de-DE" sz="1800" b="1" dirty="0">
                <a:latin typeface="Calibri" panose="020F0502020204030204" pitchFamily="34" charset="0"/>
              </a:rPr>
              <a:t>ASV</a:t>
            </a:r>
            <a:r>
              <a:rPr lang="de-DE" sz="1800" dirty="0">
                <a:latin typeface="Calibri" panose="020F0502020204030204" pitchFamily="34" charset="0"/>
              </a:rPr>
              <a:t>: </a:t>
            </a:r>
            <a:r>
              <a:rPr lang="de-DE" sz="1800" b="1" dirty="0">
                <a:latin typeface="Calibri" panose="020F0502020204030204" pitchFamily="34" charset="0"/>
              </a:rPr>
              <a:t>A</a:t>
            </a:r>
            <a:r>
              <a:rPr lang="de-DE" sz="1800" dirty="0">
                <a:latin typeface="Calibri" panose="020F0502020204030204" pitchFamily="34" charset="0"/>
              </a:rPr>
              <a:t>mtliches </a:t>
            </a:r>
            <a:r>
              <a:rPr lang="de-DE" sz="1800" b="1" dirty="0">
                <a:latin typeface="Calibri" panose="020F0502020204030204" pitchFamily="34" charset="0"/>
              </a:rPr>
              <a:t>S</a:t>
            </a:r>
            <a:r>
              <a:rPr lang="de-DE" sz="1800" dirty="0">
                <a:latin typeface="Calibri" panose="020F0502020204030204" pitchFamily="34" charset="0"/>
              </a:rPr>
              <a:t>chul</a:t>
            </a:r>
            <a:r>
              <a:rPr lang="de-DE" sz="1800" b="1" dirty="0">
                <a:latin typeface="Calibri" panose="020F0502020204030204" pitchFamily="34" charset="0"/>
              </a:rPr>
              <a:t>v</a:t>
            </a:r>
            <a:r>
              <a:rPr lang="de-DE" sz="1800" dirty="0">
                <a:latin typeface="Calibri" panose="020F0502020204030204" pitchFamily="34" charset="0"/>
              </a:rPr>
              <a:t>erwaltungsprogramm </a:t>
            </a:r>
          </a:p>
          <a:p>
            <a:r>
              <a:rPr lang="de-DE" sz="1800" b="1" dirty="0">
                <a:latin typeface="Calibri" panose="020F0502020204030204" pitchFamily="34" charset="0"/>
              </a:rPr>
              <a:t>ZSS</a:t>
            </a:r>
            <a:r>
              <a:rPr lang="de-DE" sz="1800" dirty="0">
                <a:latin typeface="Calibri" panose="020F0502020204030204" pitchFamily="34" charset="0"/>
              </a:rPr>
              <a:t>: </a:t>
            </a:r>
            <a:r>
              <a:rPr lang="de-DE" sz="1800" b="1" dirty="0">
                <a:latin typeface="Calibri" panose="020F0502020204030204" pitchFamily="34" charset="0"/>
              </a:rPr>
              <a:t>Z</a:t>
            </a:r>
            <a:r>
              <a:rPr lang="de-DE" sz="1800" dirty="0">
                <a:latin typeface="Calibri" panose="020F0502020204030204" pitchFamily="34" charset="0"/>
              </a:rPr>
              <a:t>entraler A</a:t>
            </a:r>
            <a:r>
              <a:rPr lang="de-DE" sz="1800" b="1" dirty="0">
                <a:latin typeface="Calibri" panose="020F0502020204030204" pitchFamily="34" charset="0"/>
              </a:rPr>
              <a:t>S</a:t>
            </a:r>
            <a:r>
              <a:rPr lang="de-DE" sz="1800" dirty="0">
                <a:latin typeface="Calibri" panose="020F0502020204030204" pitchFamily="34" charset="0"/>
              </a:rPr>
              <a:t>V-</a:t>
            </a:r>
            <a:r>
              <a:rPr lang="de-DE" sz="1800" b="1" dirty="0">
                <a:latin typeface="Calibri" panose="020F0502020204030204" pitchFamily="34" charset="0"/>
              </a:rPr>
              <a:t>S</a:t>
            </a:r>
            <a:r>
              <a:rPr lang="de-DE" sz="1800" dirty="0">
                <a:latin typeface="Calibri" panose="020F0502020204030204" pitchFamily="34" charset="0"/>
              </a:rPr>
              <a:t>erver </a:t>
            </a:r>
          </a:p>
          <a:p>
            <a:r>
              <a:rPr lang="de-DE" sz="1800" b="1" dirty="0">
                <a:latin typeface="Calibri" panose="020F0502020204030204" pitchFamily="34" charset="0"/>
              </a:rPr>
              <a:t>ASD</a:t>
            </a:r>
            <a:r>
              <a:rPr lang="de-DE" sz="1800" dirty="0">
                <a:latin typeface="Calibri" panose="020F0502020204030204" pitchFamily="34" charset="0"/>
              </a:rPr>
              <a:t>: System </a:t>
            </a:r>
            <a:r>
              <a:rPr lang="de-DE" sz="1800" b="1" dirty="0">
                <a:latin typeface="Calibri" panose="020F0502020204030204" pitchFamily="34" charset="0"/>
              </a:rPr>
              <a:t>A</a:t>
            </a:r>
            <a:r>
              <a:rPr lang="de-DE" sz="1800" dirty="0">
                <a:latin typeface="Calibri" panose="020F0502020204030204" pitchFamily="34" charset="0"/>
              </a:rPr>
              <a:t>mtliche </a:t>
            </a:r>
            <a:r>
              <a:rPr lang="de-DE" sz="1800" b="1" dirty="0">
                <a:latin typeface="Calibri" panose="020F0502020204030204" pitchFamily="34" charset="0"/>
              </a:rPr>
              <a:t>S</a:t>
            </a:r>
            <a:r>
              <a:rPr lang="de-DE" sz="1800" dirty="0">
                <a:latin typeface="Calibri" panose="020F0502020204030204" pitchFamily="34" charset="0"/>
              </a:rPr>
              <a:t>chul</a:t>
            </a:r>
            <a:r>
              <a:rPr lang="de-DE" sz="1800" b="1" dirty="0">
                <a:latin typeface="Calibri" panose="020F0502020204030204" pitchFamily="34" charset="0"/>
              </a:rPr>
              <a:t>d</a:t>
            </a:r>
            <a:r>
              <a:rPr lang="de-DE" sz="1800" dirty="0">
                <a:latin typeface="Calibri" panose="020F0502020204030204" pitchFamily="34" charset="0"/>
              </a:rPr>
              <a:t>aten </a:t>
            </a:r>
          </a:p>
          <a:p>
            <a:r>
              <a:rPr lang="de-DE" sz="1800" dirty="0">
                <a:latin typeface="Calibri" panose="020F0502020204030204" pitchFamily="34" charset="0"/>
              </a:rPr>
              <a:t>Datenspeicherung (anonymisiert/</a:t>
            </a:r>
            <a:r>
              <a:rPr lang="de-DE" sz="1800" dirty="0" err="1">
                <a:latin typeface="Calibri" panose="020F0502020204030204" pitchFamily="34" charset="0"/>
              </a:rPr>
              <a:t>pseudonymisiert</a:t>
            </a:r>
            <a:r>
              <a:rPr lang="de-DE" sz="1800" dirty="0">
                <a:latin typeface="Calibri" panose="020F0502020204030204" pitchFamily="34" charset="0"/>
              </a:rPr>
              <a:t>) </a:t>
            </a:r>
          </a:p>
          <a:p>
            <a:r>
              <a:rPr lang="de-DE" sz="1800" dirty="0">
                <a:latin typeface="Calibri" panose="020F0502020204030204" pitchFamily="34" charset="0"/>
              </a:rPr>
              <a:t>Datenauswertung für statistische Zwecke/als Planungsgrundlage </a:t>
            </a:r>
          </a:p>
          <a:p>
            <a:r>
              <a:rPr lang="de-DE" sz="1800" b="1" dirty="0">
                <a:latin typeface="Calibri" panose="020F0502020204030204" pitchFamily="34" charset="0"/>
              </a:rPr>
              <a:t>Heimarbeitsplatz</a:t>
            </a:r>
            <a:r>
              <a:rPr lang="de-DE" sz="1800" dirty="0">
                <a:latin typeface="Calibri" panose="020F0502020204030204" pitchFamily="34" charset="0"/>
              </a:rPr>
              <a:t>: privater PC der Lehrkraft für </a:t>
            </a:r>
          </a:p>
          <a:p>
            <a:r>
              <a:rPr lang="de-DE" sz="1800" dirty="0">
                <a:latin typeface="Calibri" panose="020F0502020204030204" pitchFamily="34" charset="0"/>
              </a:rPr>
              <a:t>Notenverwaltung </a:t>
            </a:r>
          </a:p>
          <a:p>
            <a:r>
              <a:rPr lang="de-DE" sz="1800" dirty="0">
                <a:latin typeface="Calibri" panose="020F0502020204030204" pitchFamily="34" charset="0"/>
              </a:rPr>
              <a:t>Zeugniserstellung</a:t>
            </a:r>
            <a:endParaRPr lang="de-DE" sz="1800" dirty="0"/>
          </a:p>
        </p:txBody>
      </p:sp>
    </p:spTree>
    <p:extLst>
      <p:ext uri="{BB962C8B-B14F-4D97-AF65-F5344CB8AC3E}">
        <p14:creationId xmlns:p14="http://schemas.microsoft.com/office/powerpoint/2010/main" val="3531944852"/>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ASV Grundstruktur</a:t>
            </a:r>
            <a:endParaRPr lang="de-DE" dirty="0"/>
          </a:p>
        </p:txBody>
      </p:sp>
      <p:sp>
        <p:nvSpPr>
          <p:cNvPr id="3" name="Inhaltsplatzhalter 2"/>
          <p:cNvSpPr>
            <a:spLocks noGrp="1"/>
          </p:cNvSpPr>
          <p:nvPr>
            <p:ph idx="1"/>
          </p:nvPr>
        </p:nvSpPr>
        <p:spPr/>
        <p:txBody>
          <a:bodyPr/>
          <a:lstStyle/>
          <a:p>
            <a:endParaRPr lang="de-DE" dirty="0" smtClean="0">
              <a:hlinkClick r:id="rId2"/>
            </a:endParaRPr>
          </a:p>
          <a:p>
            <a:r>
              <a:rPr lang="de-DE" dirty="0" smtClean="0">
                <a:hlinkClick r:id="rId2"/>
              </a:rPr>
              <a:t>http</a:t>
            </a:r>
            <a:r>
              <a:rPr lang="de-DE" dirty="0">
                <a:hlinkClick r:id="rId2"/>
              </a:rPr>
              <a:t>://</a:t>
            </a:r>
            <a:r>
              <a:rPr lang="de-DE" dirty="0" smtClean="0">
                <a:hlinkClick r:id="rId2"/>
              </a:rPr>
              <a:t>www.asv.bayern.de/wiki/einfuehrung/startDesktopansicht</a:t>
            </a:r>
            <a:r>
              <a:rPr lang="de-DE" dirty="0" smtClean="0"/>
              <a:t> </a:t>
            </a:r>
          </a:p>
          <a:p>
            <a:endParaRPr lang="de-DE" dirty="0" smtClean="0"/>
          </a:p>
          <a:p>
            <a:pPr marL="0" indent="0">
              <a:buNone/>
            </a:pPr>
            <a:endParaRPr lang="de-DE" dirty="0" smtClean="0"/>
          </a:p>
          <a:p>
            <a:pPr marL="0" indent="0">
              <a:buNone/>
            </a:pPr>
            <a:endParaRPr lang="de-DE" dirty="0" smtClean="0"/>
          </a:p>
          <a:p>
            <a:pPr marL="0" indent="0">
              <a:buNone/>
            </a:pPr>
            <a:r>
              <a:rPr lang="de-DE" sz="1400" dirty="0" smtClean="0"/>
              <a:t>Zusatzinfo Film: Arbeitsoberflächen</a:t>
            </a:r>
          </a:p>
          <a:p>
            <a:pPr marL="0" indent="0">
              <a:buNone/>
            </a:pPr>
            <a:r>
              <a:rPr lang="de-DE" sz="1400" dirty="0" smtClean="0">
                <a:hlinkClick r:id="rId3" tooltip="http://moodle-files.alp.dillingen.de/LFO_BS/asv/vs/text/info_w1/mos_woche1_Video_zu_1.1.2_Arbeitsoberflaeche.html"/>
              </a:rPr>
              <a:t>http</a:t>
            </a:r>
            <a:r>
              <a:rPr lang="de-DE" sz="1400" dirty="0">
                <a:hlinkClick r:id="rId3" tooltip="http://moodle-files.alp.dillingen.de/LFO_BS/asv/vs/text/info_w1/mos_woche1_Video_zu_1.1.2_Arbeitsoberflaeche.html"/>
              </a:rPr>
              <a:t>://moodle-files.alp.dillingen.de/LFO_BS/asv/vs/text/info_w1/mos_woche1_Video_zu_1.1.2_Arbeitsoberflaeche.html</a:t>
            </a:r>
            <a:endParaRPr lang="de-DE" sz="1400" dirty="0" smtClean="0"/>
          </a:p>
          <a:p>
            <a:endParaRPr lang="de-DE" dirty="0"/>
          </a:p>
        </p:txBody>
      </p:sp>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30</a:t>
            </a:fld>
            <a:endParaRPr lang="de-DE" altLang="de-DE"/>
          </a:p>
        </p:txBody>
      </p:sp>
    </p:spTree>
    <p:extLst>
      <p:ext uri="{BB962C8B-B14F-4D97-AF65-F5344CB8AC3E}">
        <p14:creationId xmlns:p14="http://schemas.microsoft.com/office/powerpoint/2010/main" val="1752333387"/>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Hilfen und Unterstützung</a:t>
            </a:r>
            <a:endParaRPr lang="de-DE" dirty="0"/>
          </a:p>
        </p:txBody>
      </p:sp>
      <p:sp>
        <p:nvSpPr>
          <p:cNvPr id="11" name="Inhaltsplatzhalter 10"/>
          <p:cNvSpPr>
            <a:spLocks noGrp="1"/>
          </p:cNvSpPr>
          <p:nvPr>
            <p:ph idx="1"/>
          </p:nvPr>
        </p:nvSpPr>
        <p:spPr/>
        <p:txBody>
          <a:bodyPr/>
          <a:lstStyle/>
          <a:p>
            <a:r>
              <a:rPr lang="de-DE" dirty="0" smtClean="0"/>
              <a:t>„Hilfe im Programm“</a:t>
            </a:r>
          </a:p>
          <a:p>
            <a:pPr marL="0" indent="0">
              <a:buNone/>
            </a:pPr>
            <a:endParaRPr lang="de-DE" dirty="0" smtClean="0"/>
          </a:p>
          <a:p>
            <a:r>
              <a:rPr lang="de-DE" dirty="0" smtClean="0"/>
              <a:t>Erste Hilfe: WIKI = Dokumentation (kein </a:t>
            </a:r>
            <a:r>
              <a:rPr lang="de-DE" dirty="0"/>
              <a:t>H</a:t>
            </a:r>
            <a:r>
              <a:rPr lang="de-DE" dirty="0" smtClean="0"/>
              <a:t>andbuch!!!) </a:t>
            </a:r>
            <a:r>
              <a:rPr lang="de-DE" dirty="0" smtClean="0">
                <a:hlinkClick r:id="rId2"/>
              </a:rPr>
              <a:t>www.asv.bayern.de</a:t>
            </a:r>
            <a:r>
              <a:rPr lang="de-DE" dirty="0" smtClean="0"/>
              <a:t> </a:t>
            </a:r>
          </a:p>
          <a:p>
            <a:pPr marL="0" indent="0">
              <a:buNone/>
            </a:pPr>
            <a:endParaRPr lang="de-DE" dirty="0" smtClean="0"/>
          </a:p>
          <a:p>
            <a:r>
              <a:rPr lang="de-DE" dirty="0" smtClean="0"/>
              <a:t>Multiplikator</a:t>
            </a:r>
          </a:p>
          <a:p>
            <a:pPr marL="0" indent="0">
              <a:buNone/>
            </a:pPr>
            <a:endParaRPr lang="de-DE" dirty="0"/>
          </a:p>
          <a:p>
            <a:r>
              <a:rPr lang="de-DE" dirty="0" smtClean="0">
                <a:sym typeface="Wingdings" panose="05000000000000000000" pitchFamily="2" charset="2"/>
              </a:rPr>
              <a:t> Supportpyramide (Ticketsystem)</a:t>
            </a:r>
            <a:endParaRPr lang="de-DE" dirty="0" smtClean="0"/>
          </a:p>
          <a:p>
            <a:endParaRPr lang="de-DE" dirty="0"/>
          </a:p>
          <a:p>
            <a:endParaRPr lang="de-DE" dirty="0"/>
          </a:p>
        </p:txBody>
      </p:sp>
      <p:sp>
        <p:nvSpPr>
          <p:cNvPr id="9" name="Fußzeilenplatzhalter 8"/>
          <p:cNvSpPr>
            <a:spLocks noGrp="1"/>
          </p:cNvSpPr>
          <p:nvPr>
            <p:ph type="ftr" sz="quarter" idx="11"/>
          </p:nvPr>
        </p:nvSpPr>
        <p:spPr/>
        <p:txBody>
          <a:bodyPr/>
          <a:lstStyle/>
          <a:p>
            <a:r>
              <a:rPr lang="de-DE"/>
              <a:t>6./7. Juli 2016</a:t>
            </a:r>
          </a:p>
        </p:txBody>
      </p:sp>
      <p:sp>
        <p:nvSpPr>
          <p:cNvPr id="10" name="Foliennummernplatzhalter 9"/>
          <p:cNvSpPr>
            <a:spLocks noGrp="1"/>
          </p:cNvSpPr>
          <p:nvPr>
            <p:ph type="sldNum" sz="quarter" idx="12"/>
          </p:nvPr>
        </p:nvSpPr>
        <p:spPr/>
        <p:txBody>
          <a:bodyPr/>
          <a:lstStyle/>
          <a:p>
            <a:fld id="{2DB15AEF-82AA-45C9-9636-2B35F28B89F0}" type="slidenum">
              <a:rPr lang="de-DE" smtClean="0"/>
              <a:t>31</a:t>
            </a:fld>
            <a:endParaRPr lang="de-DE"/>
          </a:p>
        </p:txBody>
      </p:sp>
      <p:pic>
        <p:nvPicPr>
          <p:cNvPr id="15" name="Grafik 14"/>
          <p:cNvPicPr>
            <a:picLocks noChangeAspect="1"/>
          </p:cNvPicPr>
          <p:nvPr/>
        </p:nvPicPr>
        <p:blipFill>
          <a:blip r:embed="rId3"/>
          <a:stretch>
            <a:fillRect/>
          </a:stretch>
        </p:blipFill>
        <p:spPr>
          <a:xfrm>
            <a:off x="4572000" y="1412776"/>
            <a:ext cx="2119213" cy="1469231"/>
          </a:xfrm>
          <a:prstGeom prst="rect">
            <a:avLst/>
          </a:prstGeom>
        </p:spPr>
      </p:pic>
    </p:spTree>
    <p:extLst>
      <p:ext uri="{BB962C8B-B14F-4D97-AF65-F5344CB8AC3E}">
        <p14:creationId xmlns:p14="http://schemas.microsoft.com/office/powerpoint/2010/main" val="3751170556"/>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ctrTitle"/>
          </p:nvPr>
        </p:nvSpPr>
        <p:spPr/>
        <p:txBody>
          <a:bodyPr/>
          <a:lstStyle/>
          <a:p>
            <a:r>
              <a:rPr lang="de-DE" altLang="de-DE"/>
              <a:t>Danke</a:t>
            </a:r>
          </a:p>
        </p:txBody>
      </p:sp>
      <p:sp>
        <p:nvSpPr>
          <p:cNvPr id="101381" name="Rectangle 5"/>
          <p:cNvSpPr>
            <a:spLocks noGrp="1" noChangeArrowheads="1"/>
          </p:cNvSpPr>
          <p:nvPr>
            <p:ph type="subTitle" idx="1"/>
          </p:nvPr>
        </p:nvSpPr>
        <p:spPr/>
        <p:txBody>
          <a:bodyPr/>
          <a:lstStyle/>
          <a:p>
            <a:r>
              <a:rPr lang="de-DE" altLang="de-DE"/>
              <a:t>Autor/Referent</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el 18"/>
          <p:cNvSpPr>
            <a:spLocks noGrp="1"/>
          </p:cNvSpPr>
          <p:nvPr>
            <p:ph type="title"/>
          </p:nvPr>
        </p:nvSpPr>
        <p:spPr/>
        <p:txBody>
          <a:bodyPr/>
          <a:lstStyle/>
          <a:p>
            <a:r>
              <a:rPr lang="de-DE" dirty="0" smtClean="0"/>
              <a:t>Berechtigungssystem</a:t>
            </a:r>
            <a:endParaRPr lang="de-DE" dirty="0"/>
          </a:p>
        </p:txBody>
      </p:sp>
      <p:sp>
        <p:nvSpPr>
          <p:cNvPr id="9" name="Fußzeilenplatzhalter 8"/>
          <p:cNvSpPr>
            <a:spLocks noGrp="1"/>
          </p:cNvSpPr>
          <p:nvPr>
            <p:ph type="ftr" sz="quarter" idx="11"/>
          </p:nvPr>
        </p:nvSpPr>
        <p:spPr/>
        <p:txBody>
          <a:bodyPr/>
          <a:lstStyle/>
          <a:p>
            <a:r>
              <a:rPr lang="de-DE"/>
              <a:t>6./7. Juli 2016</a:t>
            </a:r>
          </a:p>
        </p:txBody>
      </p:sp>
      <p:sp>
        <p:nvSpPr>
          <p:cNvPr id="10" name="Foliennummernplatzhalter 9"/>
          <p:cNvSpPr>
            <a:spLocks noGrp="1"/>
          </p:cNvSpPr>
          <p:nvPr>
            <p:ph type="sldNum" sz="quarter" idx="12"/>
          </p:nvPr>
        </p:nvSpPr>
        <p:spPr/>
        <p:txBody>
          <a:bodyPr/>
          <a:lstStyle/>
          <a:p>
            <a:fld id="{2DB15AEF-82AA-45C9-9636-2B35F28B89F0}" type="slidenum">
              <a:rPr lang="de-DE" smtClean="0"/>
              <a:t>4</a:t>
            </a:fld>
            <a:endParaRPr lang="de-DE"/>
          </a:p>
        </p:txBody>
      </p:sp>
      <p:sp>
        <p:nvSpPr>
          <p:cNvPr id="2" name="Textfeld 1"/>
          <p:cNvSpPr txBox="1"/>
          <p:nvPr/>
        </p:nvSpPr>
        <p:spPr>
          <a:xfrm>
            <a:off x="2042014" y="1597155"/>
            <a:ext cx="1473480" cy="338554"/>
          </a:xfrm>
          <a:prstGeom prst="rect">
            <a:avLst/>
          </a:prstGeom>
          <a:noFill/>
        </p:spPr>
        <p:txBody>
          <a:bodyPr wrap="none" rtlCol="0">
            <a:spAutoFit/>
          </a:bodyPr>
          <a:lstStyle/>
          <a:p>
            <a:r>
              <a:rPr lang="de-DE" sz="1600" u="sng" dirty="0"/>
              <a:t>Benutzerarten</a:t>
            </a:r>
          </a:p>
        </p:txBody>
      </p:sp>
      <p:pic>
        <p:nvPicPr>
          <p:cNvPr id="3" name="Grafik 2" descr="Virtual Talent Philippines: Trust Your Gut Feeling: Spotting A Fraud ..."/>
          <p:cNvPicPr>
            <a:picLocks noChangeAspect="1"/>
          </p:cNvPicPr>
          <p:nvPr/>
        </p:nvPicPr>
        <p:blipFill rotWithShape="1">
          <a:blip r:embed="rId2">
            <a:extLst>
              <a:ext uri="{28A0092B-C50C-407E-A947-70E740481C1C}">
                <a14:useLocalDpi xmlns:a14="http://schemas.microsoft.com/office/drawing/2010/main" val="0"/>
              </a:ext>
            </a:extLst>
          </a:blip>
          <a:srcRect l="28514" t="29204" r="41595"/>
          <a:stretch/>
        </p:blipFill>
        <p:spPr>
          <a:xfrm>
            <a:off x="1242235" y="2274799"/>
            <a:ext cx="563247" cy="1000531"/>
          </a:xfrm>
          <a:prstGeom prst="rect">
            <a:avLst/>
          </a:prstGeom>
        </p:spPr>
      </p:pic>
      <p:grpSp>
        <p:nvGrpSpPr>
          <p:cNvPr id="14" name="Gruppieren 13"/>
          <p:cNvGrpSpPr/>
          <p:nvPr/>
        </p:nvGrpSpPr>
        <p:grpSpPr>
          <a:xfrm>
            <a:off x="980485" y="3548854"/>
            <a:ext cx="1121762" cy="999832"/>
            <a:chOff x="1124410" y="3743731"/>
            <a:chExt cx="1121762" cy="999832"/>
          </a:xfrm>
        </p:grpSpPr>
        <p:pic>
          <p:nvPicPr>
            <p:cNvPr id="4" name="Grafik 3"/>
            <p:cNvPicPr>
              <a:picLocks noChangeAspect="1"/>
            </p:cNvPicPr>
            <p:nvPr/>
          </p:nvPicPr>
          <p:blipFill>
            <a:blip r:embed="rId3"/>
            <a:stretch>
              <a:fillRect/>
            </a:stretch>
          </p:blipFill>
          <p:spPr>
            <a:xfrm>
              <a:off x="1124410" y="3743732"/>
              <a:ext cx="560881" cy="999831"/>
            </a:xfrm>
            <a:prstGeom prst="rect">
              <a:avLst/>
            </a:prstGeom>
          </p:spPr>
        </p:pic>
        <p:pic>
          <p:nvPicPr>
            <p:cNvPr id="5" name="Grafik 4"/>
            <p:cNvPicPr>
              <a:picLocks noChangeAspect="1"/>
            </p:cNvPicPr>
            <p:nvPr/>
          </p:nvPicPr>
          <p:blipFill>
            <a:blip r:embed="rId3"/>
            <a:stretch>
              <a:fillRect/>
            </a:stretch>
          </p:blipFill>
          <p:spPr>
            <a:xfrm>
              <a:off x="1685291" y="3743731"/>
              <a:ext cx="560881" cy="999831"/>
            </a:xfrm>
            <a:prstGeom prst="rect">
              <a:avLst/>
            </a:prstGeom>
          </p:spPr>
        </p:pic>
      </p:grpSp>
      <p:grpSp>
        <p:nvGrpSpPr>
          <p:cNvPr id="15" name="Gruppieren 14"/>
          <p:cNvGrpSpPr/>
          <p:nvPr/>
        </p:nvGrpSpPr>
        <p:grpSpPr>
          <a:xfrm>
            <a:off x="808098" y="4724634"/>
            <a:ext cx="1431519" cy="1322642"/>
            <a:chOff x="962978" y="4857637"/>
            <a:chExt cx="1431519" cy="1322642"/>
          </a:xfrm>
        </p:grpSpPr>
        <p:pic>
          <p:nvPicPr>
            <p:cNvPr id="11" name="Grafik 10"/>
            <p:cNvPicPr>
              <a:picLocks noChangeAspect="1"/>
            </p:cNvPicPr>
            <p:nvPr/>
          </p:nvPicPr>
          <p:blipFill>
            <a:blip r:embed="rId3"/>
            <a:stretch>
              <a:fillRect/>
            </a:stretch>
          </p:blipFill>
          <p:spPr>
            <a:xfrm>
              <a:off x="962978" y="5028567"/>
              <a:ext cx="560881" cy="999831"/>
            </a:xfrm>
            <a:prstGeom prst="rect">
              <a:avLst/>
            </a:prstGeom>
          </p:spPr>
        </p:pic>
        <p:pic>
          <p:nvPicPr>
            <p:cNvPr id="12" name="Grafik 11"/>
            <p:cNvPicPr>
              <a:picLocks noChangeAspect="1"/>
            </p:cNvPicPr>
            <p:nvPr/>
          </p:nvPicPr>
          <p:blipFill>
            <a:blip r:embed="rId3"/>
            <a:stretch>
              <a:fillRect/>
            </a:stretch>
          </p:blipFill>
          <p:spPr>
            <a:xfrm>
              <a:off x="1398297" y="4857637"/>
              <a:ext cx="560881" cy="999831"/>
            </a:xfrm>
            <a:prstGeom prst="rect">
              <a:avLst/>
            </a:prstGeom>
          </p:spPr>
        </p:pic>
        <p:pic>
          <p:nvPicPr>
            <p:cNvPr id="13" name="Grafik 12"/>
            <p:cNvPicPr>
              <a:picLocks noChangeAspect="1"/>
            </p:cNvPicPr>
            <p:nvPr/>
          </p:nvPicPr>
          <p:blipFill>
            <a:blip r:embed="rId3"/>
            <a:stretch>
              <a:fillRect/>
            </a:stretch>
          </p:blipFill>
          <p:spPr>
            <a:xfrm>
              <a:off x="1833616" y="5180448"/>
              <a:ext cx="560881" cy="999831"/>
            </a:xfrm>
            <a:prstGeom prst="rect">
              <a:avLst/>
            </a:prstGeom>
          </p:spPr>
        </p:pic>
      </p:grpSp>
      <p:sp>
        <p:nvSpPr>
          <p:cNvPr id="16" name="Textfeld 15"/>
          <p:cNvSpPr txBox="1"/>
          <p:nvPr/>
        </p:nvSpPr>
        <p:spPr>
          <a:xfrm>
            <a:off x="1804298" y="2504684"/>
            <a:ext cx="2932262" cy="738664"/>
          </a:xfrm>
          <a:prstGeom prst="rect">
            <a:avLst/>
          </a:prstGeom>
          <a:noFill/>
        </p:spPr>
        <p:txBody>
          <a:bodyPr wrap="square" rtlCol="0">
            <a:spAutoFit/>
          </a:bodyPr>
          <a:lstStyle/>
          <a:p>
            <a:r>
              <a:rPr lang="de-DE" sz="1400" b="1" dirty="0" smtClean="0"/>
              <a:t>Systemadministrator</a:t>
            </a:r>
            <a:endParaRPr lang="de-DE" sz="1400" b="1" dirty="0"/>
          </a:p>
          <a:p>
            <a:r>
              <a:rPr lang="de-DE" sz="1400" dirty="0"/>
              <a:t>     (Techn. Verwalter der Datenbasis)</a:t>
            </a:r>
          </a:p>
        </p:txBody>
      </p:sp>
      <p:sp>
        <p:nvSpPr>
          <p:cNvPr id="17" name="Textfeld 16"/>
          <p:cNvSpPr txBox="1"/>
          <p:nvPr/>
        </p:nvSpPr>
        <p:spPr>
          <a:xfrm>
            <a:off x="2239617" y="3823096"/>
            <a:ext cx="2603437" cy="523220"/>
          </a:xfrm>
          <a:prstGeom prst="rect">
            <a:avLst/>
          </a:prstGeom>
          <a:noFill/>
        </p:spPr>
        <p:txBody>
          <a:bodyPr wrap="square" rtlCol="0">
            <a:spAutoFit/>
          </a:bodyPr>
          <a:lstStyle/>
          <a:p>
            <a:r>
              <a:rPr lang="de-DE" sz="1400" b="1" dirty="0" smtClean="0"/>
              <a:t>Administrator</a:t>
            </a:r>
            <a:endParaRPr lang="de-DE" sz="1400" b="1" dirty="0"/>
          </a:p>
          <a:p>
            <a:r>
              <a:rPr lang="de-DE" sz="1400" dirty="0"/>
              <a:t>     (Verwalter auf Schulebene)</a:t>
            </a:r>
          </a:p>
        </p:txBody>
      </p:sp>
      <p:sp>
        <p:nvSpPr>
          <p:cNvPr id="18" name="Textfeld 17"/>
          <p:cNvSpPr txBox="1"/>
          <p:nvPr/>
        </p:nvSpPr>
        <p:spPr>
          <a:xfrm>
            <a:off x="2944040" y="5091343"/>
            <a:ext cx="950901" cy="307777"/>
          </a:xfrm>
          <a:prstGeom prst="rect">
            <a:avLst/>
          </a:prstGeom>
          <a:noFill/>
        </p:spPr>
        <p:txBody>
          <a:bodyPr wrap="none" rtlCol="0">
            <a:spAutoFit/>
          </a:bodyPr>
          <a:lstStyle/>
          <a:p>
            <a:r>
              <a:rPr lang="de-DE" sz="1400" b="1" dirty="0"/>
              <a:t>Benutzer</a:t>
            </a:r>
          </a:p>
        </p:txBody>
      </p:sp>
      <p:sp>
        <p:nvSpPr>
          <p:cNvPr id="20" name="Textfeld 19"/>
          <p:cNvSpPr txBox="1"/>
          <p:nvPr/>
        </p:nvSpPr>
        <p:spPr>
          <a:xfrm>
            <a:off x="5949291" y="1676711"/>
            <a:ext cx="1883849" cy="338554"/>
          </a:xfrm>
          <a:prstGeom prst="rect">
            <a:avLst/>
          </a:prstGeom>
          <a:noFill/>
        </p:spPr>
        <p:txBody>
          <a:bodyPr wrap="none" rtlCol="0">
            <a:spAutoFit/>
          </a:bodyPr>
          <a:lstStyle/>
          <a:p>
            <a:r>
              <a:rPr lang="de-DE" sz="1600" u="sng" dirty="0"/>
              <a:t>Aufgaben / Rechte</a:t>
            </a:r>
          </a:p>
        </p:txBody>
      </p:sp>
      <p:sp>
        <p:nvSpPr>
          <p:cNvPr id="21" name="Textfeld 20"/>
          <p:cNvSpPr txBox="1"/>
          <p:nvPr/>
        </p:nvSpPr>
        <p:spPr>
          <a:xfrm>
            <a:off x="5297318" y="2137268"/>
            <a:ext cx="3586944" cy="1384995"/>
          </a:xfrm>
          <a:prstGeom prst="rect">
            <a:avLst/>
          </a:prstGeom>
          <a:noFill/>
        </p:spPr>
        <p:txBody>
          <a:bodyPr wrap="none" rtlCol="0">
            <a:spAutoFit/>
          </a:bodyPr>
          <a:lstStyle/>
          <a:p>
            <a:r>
              <a:rPr lang="de-DE" sz="1400" dirty="0"/>
              <a:t>Techn. Administration (Update / Sicherung)</a:t>
            </a:r>
          </a:p>
          <a:p>
            <a:r>
              <a:rPr lang="de-DE" sz="1400" dirty="0"/>
              <a:t>Installation von ASV, Schulen anlegen, </a:t>
            </a:r>
          </a:p>
          <a:p>
            <a:r>
              <a:rPr lang="de-DE" sz="1400" dirty="0"/>
              <a:t>Anlage von Systemadministratoren / </a:t>
            </a:r>
          </a:p>
          <a:p>
            <a:r>
              <a:rPr lang="de-DE" sz="1400" dirty="0"/>
              <a:t>Administratoren</a:t>
            </a:r>
          </a:p>
          <a:p>
            <a:r>
              <a:rPr lang="de-DE" sz="1400" dirty="0">
                <a:solidFill>
                  <a:srgbClr val="FF0000"/>
                </a:solidFill>
                <a:sym typeface="Wingdings" panose="05000000000000000000" pitchFamily="2" charset="2"/>
              </a:rPr>
              <a:t>Kein Zugriff auf personenbezogene Daten </a:t>
            </a:r>
          </a:p>
          <a:p>
            <a:r>
              <a:rPr lang="de-DE" sz="1400" dirty="0">
                <a:solidFill>
                  <a:srgbClr val="FF0000"/>
                </a:solidFill>
                <a:sym typeface="Wingdings" panose="05000000000000000000" pitchFamily="2" charset="2"/>
              </a:rPr>
              <a:t>(Schüler- bzw. Lehrerdaten)</a:t>
            </a:r>
            <a:endParaRPr lang="de-DE" sz="1400" dirty="0">
              <a:solidFill>
                <a:srgbClr val="FF0000"/>
              </a:solidFill>
            </a:endParaRPr>
          </a:p>
        </p:txBody>
      </p:sp>
      <p:sp>
        <p:nvSpPr>
          <p:cNvPr id="22" name="Textfeld 21"/>
          <p:cNvSpPr txBox="1"/>
          <p:nvPr/>
        </p:nvSpPr>
        <p:spPr>
          <a:xfrm>
            <a:off x="5203254" y="3783492"/>
            <a:ext cx="3627813" cy="954107"/>
          </a:xfrm>
          <a:prstGeom prst="rect">
            <a:avLst/>
          </a:prstGeom>
          <a:noFill/>
        </p:spPr>
        <p:txBody>
          <a:bodyPr wrap="square" rtlCol="0">
            <a:spAutoFit/>
          </a:bodyPr>
          <a:lstStyle/>
          <a:p>
            <a:r>
              <a:rPr lang="de-DE" sz="1400" dirty="0"/>
              <a:t>Altdatenübernahme, Benutzer anlegen / Rechte vergeben , Rollen zuweisen </a:t>
            </a:r>
          </a:p>
          <a:p>
            <a:r>
              <a:rPr lang="de-DE" sz="1400" dirty="0">
                <a:solidFill>
                  <a:srgbClr val="FF0000"/>
                </a:solidFill>
                <a:sym typeface="Wingdings" panose="05000000000000000000" pitchFamily="2" charset="2"/>
              </a:rPr>
              <a:t>Zugriff auf Lehrerdaten, kein Zugriff auf Schülerdaten</a:t>
            </a:r>
            <a:endParaRPr lang="de-DE" sz="1400" dirty="0">
              <a:solidFill>
                <a:srgbClr val="FF0000"/>
              </a:solidFill>
            </a:endParaRPr>
          </a:p>
        </p:txBody>
      </p:sp>
      <p:sp>
        <p:nvSpPr>
          <p:cNvPr id="23" name="Textfeld 22"/>
          <p:cNvSpPr txBox="1"/>
          <p:nvPr/>
        </p:nvSpPr>
        <p:spPr>
          <a:xfrm>
            <a:off x="5271477" y="4951935"/>
            <a:ext cx="3239477" cy="954107"/>
          </a:xfrm>
          <a:prstGeom prst="rect">
            <a:avLst/>
          </a:prstGeom>
          <a:noFill/>
        </p:spPr>
        <p:txBody>
          <a:bodyPr wrap="none" rtlCol="0">
            <a:spAutoFit/>
          </a:bodyPr>
          <a:lstStyle/>
          <a:p>
            <a:r>
              <a:rPr lang="de-DE" sz="1400" dirty="0"/>
              <a:t>Zugriffsrecht abhängig von der </a:t>
            </a:r>
          </a:p>
          <a:p>
            <a:r>
              <a:rPr lang="de-DE" sz="1400" dirty="0"/>
              <a:t>zugewiesenen Rolle (z.B. Lehrkraft, </a:t>
            </a:r>
          </a:p>
          <a:p>
            <a:r>
              <a:rPr lang="de-DE" sz="1400" dirty="0"/>
              <a:t>Schulleiter, Sekretariatskraft) bzw. der </a:t>
            </a:r>
          </a:p>
          <a:p>
            <a:r>
              <a:rPr lang="de-DE" sz="1400" dirty="0"/>
              <a:t>Individuell zugewiesenen Rechte</a:t>
            </a:r>
          </a:p>
        </p:txBody>
      </p:sp>
      <p:cxnSp>
        <p:nvCxnSpPr>
          <p:cNvPr id="25" name="Gerade Verbindung mit Pfeil 24"/>
          <p:cNvCxnSpPr/>
          <p:nvPr/>
        </p:nvCxnSpPr>
        <p:spPr>
          <a:xfrm>
            <a:off x="4819174" y="2689350"/>
            <a:ext cx="30146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6" name="Grafik 25"/>
          <p:cNvPicPr>
            <a:picLocks noChangeAspect="1"/>
          </p:cNvPicPr>
          <p:nvPr/>
        </p:nvPicPr>
        <p:blipFill>
          <a:blip r:embed="rId4"/>
          <a:stretch>
            <a:fillRect/>
          </a:stretch>
        </p:blipFill>
        <p:spPr>
          <a:xfrm>
            <a:off x="4819174" y="3897749"/>
            <a:ext cx="384081" cy="158510"/>
          </a:xfrm>
          <a:prstGeom prst="rect">
            <a:avLst/>
          </a:prstGeom>
        </p:spPr>
      </p:pic>
      <p:pic>
        <p:nvPicPr>
          <p:cNvPr id="27" name="Grafik 26"/>
          <p:cNvPicPr>
            <a:picLocks noChangeAspect="1"/>
          </p:cNvPicPr>
          <p:nvPr/>
        </p:nvPicPr>
        <p:blipFill>
          <a:blip r:embed="rId4"/>
          <a:stretch>
            <a:fillRect/>
          </a:stretch>
        </p:blipFill>
        <p:spPr>
          <a:xfrm>
            <a:off x="4819173" y="5249184"/>
            <a:ext cx="384081" cy="158510"/>
          </a:xfrm>
          <a:prstGeom prst="rect">
            <a:avLst/>
          </a:prstGeom>
        </p:spPr>
      </p:pic>
    </p:spTree>
    <p:extLst>
      <p:ext uri="{BB962C8B-B14F-4D97-AF65-F5344CB8AC3E}">
        <p14:creationId xmlns:p14="http://schemas.microsoft.com/office/powerpoint/2010/main" val="178274723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Altdatenübernahme</a:t>
            </a:r>
            <a:endParaRPr lang="de-DE" dirty="0"/>
          </a:p>
        </p:txBody>
      </p:sp>
      <p:sp>
        <p:nvSpPr>
          <p:cNvPr id="8" name="Inhaltsplatzhalter 7"/>
          <p:cNvSpPr>
            <a:spLocks noGrp="1"/>
          </p:cNvSpPr>
          <p:nvPr>
            <p:ph idx="1"/>
          </p:nvPr>
        </p:nvSpPr>
        <p:spPr/>
        <p:txBody>
          <a:bodyPr/>
          <a:lstStyle/>
          <a:p>
            <a:pPr marL="0" indent="0">
              <a:buNone/>
            </a:pPr>
            <a:r>
              <a:rPr lang="de-DE" dirty="0">
                <a:hlinkClick r:id="rId2"/>
              </a:rPr>
              <a:t>http://</a:t>
            </a:r>
            <a:r>
              <a:rPr lang="de-DE" dirty="0" smtClean="0">
                <a:hlinkClick r:id="rId2"/>
              </a:rPr>
              <a:t>www.asv.bayern.de/wiki/gms/altdatenuebernahme/start</a:t>
            </a:r>
            <a:r>
              <a:rPr lang="de-DE" dirty="0" smtClean="0"/>
              <a:t> </a:t>
            </a:r>
            <a:endParaRPr lang="de-DE" dirty="0" smtClean="0"/>
          </a:p>
          <a:p>
            <a:pPr marL="0" indent="0">
              <a:buNone/>
            </a:pPr>
            <a:endParaRPr lang="de-DE" dirty="0"/>
          </a:p>
          <a:p>
            <a:r>
              <a:rPr lang="de-DE" dirty="0" smtClean="0"/>
              <a:t>Vorarbeiten</a:t>
            </a:r>
            <a:endParaRPr lang="de-DE" dirty="0" smtClean="0"/>
          </a:p>
          <a:p>
            <a:r>
              <a:rPr lang="de-DE" dirty="0" smtClean="0"/>
              <a:t>Export aus </a:t>
            </a:r>
            <a:r>
              <a:rPr lang="de-DE" dirty="0" err="1" smtClean="0"/>
              <a:t>WinSD</a:t>
            </a:r>
            <a:endParaRPr lang="de-DE" dirty="0" smtClean="0"/>
          </a:p>
          <a:p>
            <a:r>
              <a:rPr lang="de-DE" dirty="0" smtClean="0"/>
              <a:t>Export aus </a:t>
            </a:r>
            <a:r>
              <a:rPr lang="de-DE" dirty="0" err="1" smtClean="0"/>
              <a:t>WinLD</a:t>
            </a:r>
            <a:endParaRPr lang="de-DE" dirty="0" smtClean="0"/>
          </a:p>
          <a:p>
            <a:r>
              <a:rPr lang="de-DE" dirty="0" smtClean="0"/>
              <a:t>Import in ASV</a:t>
            </a:r>
          </a:p>
          <a:p>
            <a:r>
              <a:rPr lang="de-DE" dirty="0" smtClean="0"/>
              <a:t>Arbeiten nach der Altdatenübernahme (ADÜ)</a:t>
            </a:r>
          </a:p>
          <a:p>
            <a:pPr marL="0" indent="0">
              <a:buNone/>
            </a:pPr>
            <a:endParaRPr lang="de-DE" dirty="0"/>
          </a:p>
        </p:txBody>
      </p:sp>
      <p:sp>
        <p:nvSpPr>
          <p:cNvPr id="4" name="Datumsplatzhalter 3"/>
          <p:cNvSpPr>
            <a:spLocks noGrp="1"/>
          </p:cNvSpPr>
          <p:nvPr>
            <p:ph type="dt" sz="half" idx="10"/>
          </p:nvPr>
        </p:nvSpPr>
        <p:spPr/>
        <p:txBody>
          <a:bodyPr/>
          <a:lstStyle/>
          <a:p>
            <a:r>
              <a:rPr lang="de-DE" altLang="de-DE" smtClean="0"/>
              <a:t>tt.mm.jjjj</a:t>
            </a:r>
            <a:endParaRPr lang="de-DE" altLang="de-DE"/>
          </a:p>
        </p:txBody>
      </p:sp>
      <p:sp>
        <p:nvSpPr>
          <p:cNvPr id="5" name="Fußzeilenplatzhalter 4"/>
          <p:cNvSpPr>
            <a:spLocks noGrp="1"/>
          </p:cNvSpPr>
          <p:nvPr>
            <p:ph type="ftr" sz="quarter" idx="11"/>
          </p:nvPr>
        </p:nvSpPr>
        <p:spPr/>
        <p:txBody>
          <a:bodyPr/>
          <a:lstStyle/>
          <a:p>
            <a:r>
              <a:rPr lang="de-DE" altLang="de-DE" smtClean="0"/>
              <a:t>Titel des Vortrags – Arial 10 – RGB 107/122/129</a:t>
            </a:r>
            <a:endParaRPr lang="de-DE" altLang="de-DE"/>
          </a:p>
        </p:txBody>
      </p:sp>
      <p:sp>
        <p:nvSpPr>
          <p:cNvPr id="6" name="Foliennummernplatzhalter 5"/>
          <p:cNvSpPr>
            <a:spLocks noGrp="1"/>
          </p:cNvSpPr>
          <p:nvPr>
            <p:ph type="sldNum" sz="quarter" idx="12"/>
          </p:nvPr>
        </p:nvSpPr>
        <p:spPr/>
        <p:txBody>
          <a:bodyPr/>
          <a:lstStyle/>
          <a:p>
            <a:fld id="{116A54DF-B727-41E5-AB72-09657476035D}" type="slidenum">
              <a:rPr lang="de-DE" altLang="de-DE" smtClean="0"/>
              <a:pPr/>
              <a:t>5</a:t>
            </a:fld>
            <a:endParaRPr lang="de-DE" altLang="de-DE"/>
          </a:p>
        </p:txBody>
      </p:sp>
    </p:spTree>
    <p:extLst>
      <p:ext uri="{BB962C8B-B14F-4D97-AF65-F5344CB8AC3E}">
        <p14:creationId xmlns:p14="http://schemas.microsoft.com/office/powerpoint/2010/main" val="219547862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611188" y="1557338"/>
            <a:ext cx="6553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2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eaLnBrk="0" hangingPunct="0">
              <a:spcBef>
                <a:spcPts val="12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eaLnBrk="0" hangingPunct="0">
              <a:spcBef>
                <a:spcPts val="12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eaLnBrk="0" hangingPunct="0">
              <a:spcBef>
                <a:spcPts val="12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eaLnBrk="0" hangingPunct="0">
              <a:spcBef>
                <a:spcPts val="12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ts val="12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ts val="12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ts val="12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ts val="12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buFontTx/>
              <a:buNone/>
            </a:pPr>
            <a:endParaRPr lang="de-DE" altLang="de-DE" sz="1800"/>
          </a:p>
        </p:txBody>
      </p:sp>
      <p:sp>
        <p:nvSpPr>
          <p:cNvPr id="5" name="Titel 4"/>
          <p:cNvSpPr>
            <a:spLocks noGrp="1"/>
          </p:cNvSpPr>
          <p:nvPr>
            <p:ph type="title"/>
          </p:nvPr>
        </p:nvSpPr>
        <p:spPr/>
        <p:txBody>
          <a:bodyPr/>
          <a:lstStyle/>
          <a:p>
            <a:pPr>
              <a:defRPr/>
            </a:pPr>
            <a:r>
              <a:rPr smtClean="0"/>
              <a:t>Vorarbeiten</a:t>
            </a:r>
            <a:endParaRPr/>
          </a:p>
        </p:txBody>
      </p:sp>
      <p:sp>
        <p:nvSpPr>
          <p:cNvPr id="4100" name="Inhaltsplatzhalter 5"/>
          <p:cNvSpPr>
            <a:spLocks noGrp="1"/>
          </p:cNvSpPr>
          <p:nvPr>
            <p:ph idx="1"/>
          </p:nvPr>
        </p:nvSpPr>
        <p:spPr>
          <a:xfrm>
            <a:off x="149225" y="1989138"/>
            <a:ext cx="8815388" cy="4319587"/>
          </a:xfrm>
        </p:spPr>
        <p:txBody>
          <a:bodyPr/>
          <a:lstStyle/>
          <a:p>
            <a:pPr marL="0" indent="0">
              <a:buFont typeface="Arial" charset="0"/>
              <a:buNone/>
              <a:defRPr/>
            </a:pPr>
            <a:r>
              <a:rPr lang="de-DE" altLang="de-DE" dirty="0" smtClean="0">
                <a:cs typeface="Arial" charset="0"/>
              </a:rPr>
              <a:t>Notwendige Vorarbeiten in den </a:t>
            </a:r>
            <a:r>
              <a:rPr lang="de-DE" altLang="de-DE" dirty="0">
                <a:cs typeface="Arial" charset="0"/>
              </a:rPr>
              <a:t>P</a:t>
            </a:r>
            <a:r>
              <a:rPr lang="de-DE" altLang="de-DE" dirty="0" smtClean="0">
                <a:cs typeface="Arial" charset="0"/>
              </a:rPr>
              <a:t>rogrammen: </a:t>
            </a:r>
          </a:p>
          <a:p>
            <a:pPr lvl="1">
              <a:buFont typeface="Arial" charset="0"/>
              <a:buChar char="–"/>
              <a:defRPr/>
            </a:pPr>
            <a:r>
              <a:rPr lang="de-DE" altLang="de-DE" dirty="0" smtClean="0">
                <a:cs typeface="Arial" charset="0"/>
              </a:rPr>
              <a:t>Liegen Updates für </a:t>
            </a:r>
            <a:r>
              <a:rPr lang="de-DE" altLang="de-DE" dirty="0" err="1" smtClean="0">
                <a:cs typeface="Arial" charset="0"/>
              </a:rPr>
              <a:t>WinSD</a:t>
            </a:r>
            <a:r>
              <a:rPr lang="de-DE" altLang="de-DE" dirty="0">
                <a:cs typeface="Arial" charset="0"/>
              </a:rPr>
              <a:t>,</a:t>
            </a:r>
            <a:r>
              <a:rPr lang="de-DE" altLang="de-DE" dirty="0" smtClean="0">
                <a:cs typeface="Arial" charset="0"/>
              </a:rPr>
              <a:t> </a:t>
            </a:r>
            <a:r>
              <a:rPr lang="de-DE" altLang="de-DE" dirty="0" err="1" smtClean="0">
                <a:cs typeface="Arial" charset="0"/>
              </a:rPr>
              <a:t>WinLD</a:t>
            </a:r>
            <a:r>
              <a:rPr lang="de-DE" altLang="de-DE" dirty="0" smtClean="0">
                <a:cs typeface="Arial" charset="0"/>
              </a:rPr>
              <a:t> oder ASV vor?</a:t>
            </a:r>
            <a:endParaRPr lang="de-DE" altLang="de-DE" dirty="0">
              <a:solidFill>
                <a:srgbClr val="00B0F0"/>
              </a:solidFill>
              <a:cs typeface="Arial" charset="0"/>
            </a:endParaRPr>
          </a:p>
          <a:p>
            <a:pPr lvl="1">
              <a:buFont typeface="Arial" charset="0"/>
              <a:buChar char="–"/>
              <a:defRPr/>
            </a:pPr>
            <a:r>
              <a:rPr lang="de-DE" altLang="de-DE" dirty="0" smtClean="0">
                <a:cs typeface="Arial" charset="0"/>
              </a:rPr>
              <a:t>Ggf. Installation dieser Updates</a:t>
            </a:r>
          </a:p>
          <a:p>
            <a:pPr lvl="1">
              <a:buFont typeface="Arial" charset="0"/>
              <a:buChar char="–"/>
              <a:defRPr/>
            </a:pPr>
            <a:r>
              <a:rPr lang="de-DE" altLang="de-DE" dirty="0" err="1" smtClean="0">
                <a:cs typeface="Arial" charset="0"/>
              </a:rPr>
              <a:t>WinSD</a:t>
            </a:r>
            <a:r>
              <a:rPr lang="de-DE" altLang="de-DE" dirty="0" smtClean="0">
                <a:cs typeface="Arial" charset="0"/>
              </a:rPr>
              <a:t>/</a:t>
            </a:r>
            <a:r>
              <a:rPr lang="de-DE" altLang="de-DE" dirty="0" err="1" smtClean="0">
                <a:cs typeface="Arial" charset="0"/>
              </a:rPr>
              <a:t>WinLD</a:t>
            </a:r>
            <a:endParaRPr lang="de-DE" altLang="de-DE" dirty="0" smtClean="0">
              <a:cs typeface="Arial" charset="0"/>
            </a:endParaRPr>
          </a:p>
          <a:p>
            <a:pPr marL="914400" lvl="2" indent="0">
              <a:buFont typeface="Arial" charset="0"/>
              <a:buNone/>
              <a:defRPr/>
            </a:pPr>
            <a:r>
              <a:rPr lang="de-DE" altLang="de-DE" dirty="0" smtClean="0">
                <a:cs typeface="Arial" charset="0"/>
              </a:rPr>
              <a:t>Pflege und Prüfung der Daten</a:t>
            </a:r>
          </a:p>
          <a:p>
            <a:pPr marL="914400" lvl="2" indent="0">
              <a:buFont typeface="Arial" charset="0"/>
              <a:buNone/>
              <a:defRPr/>
            </a:pPr>
            <a:r>
              <a:rPr lang="de-DE" altLang="de-DE" dirty="0">
                <a:cs typeface="Arial" charset="0"/>
                <a:hlinkClick r:id="rId3"/>
              </a:rPr>
              <a:t>https://</a:t>
            </a:r>
            <a:r>
              <a:rPr lang="de-DE" altLang="de-DE" dirty="0" smtClean="0">
                <a:cs typeface="Arial" charset="0"/>
                <a:hlinkClick r:id="rId3"/>
              </a:rPr>
              <a:t>www.asv.bayern.de/wiki/gms/altdatenpflege</a:t>
            </a:r>
            <a:r>
              <a:rPr lang="de-DE" altLang="de-DE" dirty="0" smtClean="0">
                <a:cs typeface="Arial" charset="0"/>
              </a:rPr>
              <a:t> </a:t>
            </a:r>
          </a:p>
        </p:txBody>
      </p:sp>
      <p:sp>
        <p:nvSpPr>
          <p:cNvPr id="6" name="Foliennummernplatzhalter 5"/>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BA78164-75E0-4BDE-B8AE-FDC673CEB42F}" type="slidenum">
              <a:rPr lang="de-DE">
                <a:solidFill>
                  <a:srgbClr val="898989"/>
                </a:solidFill>
              </a:rPr>
              <a:pPr eaLnBrk="1" hangingPunct="1"/>
              <a:t>6</a:t>
            </a:fld>
            <a:endParaRPr lang="de-DE">
              <a:solidFill>
                <a:srgbClr val="898989"/>
              </a:solidFill>
            </a:endParaRPr>
          </a:p>
        </p:txBody>
      </p:sp>
    </p:spTree>
    <p:extLst>
      <p:ext uri="{BB962C8B-B14F-4D97-AF65-F5344CB8AC3E}">
        <p14:creationId xmlns:p14="http://schemas.microsoft.com/office/powerpoint/2010/main" val="25955711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81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6"/>
          <p:cNvSpPr>
            <a:spLocks noGrp="1"/>
          </p:cNvSpPr>
          <p:nvPr>
            <p:ph idx="1"/>
          </p:nvPr>
        </p:nvSpPr>
        <p:spPr>
          <a:xfrm>
            <a:off x="149225" y="1989138"/>
            <a:ext cx="8815388" cy="4319587"/>
          </a:xfrm>
        </p:spPr>
        <p:txBody>
          <a:bodyPr/>
          <a:lstStyle/>
          <a:p>
            <a:pPr lvl="1"/>
            <a:r>
              <a:rPr lang="de-DE" altLang="de-DE" dirty="0" smtClean="0"/>
              <a:t>Die Installation von ASV ist abgeschlossen!</a:t>
            </a:r>
          </a:p>
          <a:p>
            <a:pPr lvl="1"/>
            <a:r>
              <a:rPr lang="de-DE" altLang="de-DE" dirty="0" smtClean="0"/>
              <a:t>Zugangsdaten (</a:t>
            </a:r>
            <a:r>
              <a:rPr lang="de-DE" altLang="de-DE" dirty="0" err="1" smtClean="0"/>
              <a:t>sys</a:t>
            </a:r>
            <a:r>
              <a:rPr lang="de-DE" altLang="de-DE" dirty="0" smtClean="0"/>
              <a:t> - !!ASV!!) vorhanden, sofern nicht geändert.</a:t>
            </a:r>
          </a:p>
          <a:p>
            <a:pPr lvl="1"/>
            <a:r>
              <a:rPr lang="de-DE" altLang="de-DE" dirty="0" smtClean="0"/>
              <a:t>Schule ist angelegt</a:t>
            </a:r>
          </a:p>
          <a:p>
            <a:pPr lvl="1"/>
            <a:r>
              <a:rPr lang="de-DE" altLang="de-DE" dirty="0" smtClean="0"/>
              <a:t>Bei </a:t>
            </a:r>
            <a:r>
              <a:rPr lang="de-DE" altLang="de-DE" dirty="0"/>
              <a:t>einer regional-zentralen Installation (Betrieb des DSS durch den Sachaufwandsträger für mehrere Schulen) ist dieser Schritt durch den Sachaufwandsträger zu erledigen. Der Schule werden dann nur die Kennung und das Passwort des ASV-Schul-Administrators mitgeteilt. </a:t>
            </a:r>
          </a:p>
          <a:p>
            <a:pPr lvl="1"/>
            <a:endParaRPr lang="de-DE" altLang="de-DE" dirty="0" smtClean="0"/>
          </a:p>
        </p:txBody>
      </p:sp>
      <p:sp>
        <p:nvSpPr>
          <p:cNvPr id="5" name="Foliennummernplatzhalter 4"/>
          <p:cNvSpPr>
            <a:spLocks noGrp="1"/>
          </p:cNvSpPr>
          <p:nvPr>
            <p:ph type="sldNum" sz="quarter" idx="10"/>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22A1FFF-987B-4476-BDE7-A84FF4F80CE7}" type="slidenum">
              <a:rPr lang="de-DE">
                <a:solidFill>
                  <a:srgbClr val="898989"/>
                </a:solidFill>
              </a:rPr>
              <a:pPr eaLnBrk="1" hangingPunct="1"/>
              <a:t>7</a:t>
            </a:fld>
            <a:endParaRPr lang="de-DE">
              <a:solidFill>
                <a:srgbClr val="898989"/>
              </a:solidFill>
            </a:endParaRPr>
          </a:p>
        </p:txBody>
      </p:sp>
      <p:sp>
        <p:nvSpPr>
          <p:cNvPr id="2" name="Titel 1"/>
          <p:cNvSpPr>
            <a:spLocks noGrp="1"/>
          </p:cNvSpPr>
          <p:nvPr>
            <p:ph type="title"/>
          </p:nvPr>
        </p:nvSpPr>
        <p:spPr/>
        <p:txBody>
          <a:bodyPr/>
          <a:lstStyle/>
          <a:p>
            <a:r>
              <a:rPr lang="de-DE" dirty="0" smtClean="0"/>
              <a:t>Voraussetzungen</a:t>
            </a:r>
            <a:endParaRPr lang="de-DE" dirty="0"/>
          </a:p>
        </p:txBody>
      </p:sp>
    </p:spTree>
    <p:extLst>
      <p:ext uri="{BB962C8B-B14F-4D97-AF65-F5344CB8AC3E}">
        <p14:creationId xmlns:p14="http://schemas.microsoft.com/office/powerpoint/2010/main" val="357522059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22313" y="3573463"/>
            <a:ext cx="6802437" cy="2303462"/>
          </a:xfrm>
        </p:spPr>
        <p:txBody>
          <a:bodyPr/>
          <a:lstStyle/>
          <a:p>
            <a:pPr algn="ctr">
              <a:defRPr/>
            </a:pPr>
            <a:r>
              <a:rPr dirty="0" smtClean="0"/>
              <a:t>Durchführung des Datenexports</a:t>
            </a:r>
            <a:br>
              <a:rPr dirty="0" smtClean="0"/>
            </a:br>
            <a:r>
              <a:rPr dirty="0" smtClean="0"/>
              <a:t>aus </a:t>
            </a:r>
            <a:r>
              <a:rPr dirty="0" err="1"/>
              <a:t>WinSD</a:t>
            </a:r>
            <a:r>
              <a:rPr dirty="0"/>
              <a:t/>
            </a:r>
            <a:br>
              <a:rPr dirty="0"/>
            </a:br>
            <a:endParaRPr dirty="0"/>
          </a:p>
        </p:txBody>
      </p:sp>
      <p:sp>
        <p:nvSpPr>
          <p:cNvPr id="5" name="Foliennummernplatzhalter 4"/>
          <p:cNvSpPr>
            <a:spLocks noGrp="1"/>
          </p:cNvSpPr>
          <p:nvPr>
            <p:ph type="sldNum" sz="quarter" idx="11"/>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51632C0-46C7-4969-B2C3-67C048893B17}" type="slidenum">
              <a:rPr lang="de-DE">
                <a:solidFill>
                  <a:srgbClr val="898989"/>
                </a:solidFill>
              </a:rPr>
              <a:pPr eaLnBrk="1" hangingPunct="1"/>
              <a:t>8</a:t>
            </a:fld>
            <a:endParaRPr lang="de-DE">
              <a:solidFill>
                <a:srgbClr val="898989"/>
              </a:solidFill>
            </a:endParaRPr>
          </a:p>
        </p:txBody>
      </p:sp>
    </p:spTree>
    <p:extLst>
      <p:ext uri="{BB962C8B-B14F-4D97-AF65-F5344CB8AC3E}">
        <p14:creationId xmlns:p14="http://schemas.microsoft.com/office/powerpoint/2010/main" val="73952377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defRPr/>
            </a:pPr>
            <a:r>
              <a:rPr smtClean="0"/>
              <a:t>Datenexport </a:t>
            </a:r>
            <a:r>
              <a:rPr err="1" smtClean="0"/>
              <a:t>WinSD</a:t>
            </a:r>
            <a:endParaRPr/>
          </a:p>
        </p:txBody>
      </p:sp>
      <p:sp>
        <p:nvSpPr>
          <p:cNvPr id="3" name="Inhaltsplatzhalter 2"/>
          <p:cNvSpPr>
            <a:spLocks noGrp="1"/>
          </p:cNvSpPr>
          <p:nvPr>
            <p:ph idx="1"/>
          </p:nvPr>
        </p:nvSpPr>
        <p:spPr/>
        <p:txBody>
          <a:bodyPr/>
          <a:lstStyle/>
          <a:p>
            <a:r>
              <a:rPr lang="de-DE" dirty="0"/>
              <a:t>http://www.asv.bayern.de/wiki/gms/altdatenuebernahme/export-sd</a:t>
            </a:r>
          </a:p>
        </p:txBody>
      </p:sp>
      <p:sp>
        <p:nvSpPr>
          <p:cNvPr id="4" name="Foliennummernplatzhalter 3"/>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A87A2E3-86CA-4FD4-B0C7-C60A4961E41F}" type="slidenum">
              <a:rPr lang="de-DE">
                <a:solidFill>
                  <a:srgbClr val="898989"/>
                </a:solidFill>
              </a:rPr>
              <a:pPr eaLnBrk="1" hangingPunct="1"/>
              <a:t>9</a:t>
            </a:fld>
            <a:endParaRPr lang="de-DE">
              <a:solidFill>
                <a:srgbClr val="898989"/>
              </a:solidFill>
            </a:endParaRPr>
          </a:p>
        </p:txBody>
      </p:sp>
    </p:spTree>
    <p:extLst>
      <p:ext uri="{BB962C8B-B14F-4D97-AF65-F5344CB8AC3E}">
        <p14:creationId xmlns:p14="http://schemas.microsoft.com/office/powerpoint/2010/main" val="76623766"/>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ROFr - Presse - PP Template - 20120116">
  <a:themeElements>
    <a:clrScheme name="ROFr - Presse - PP Template - 2012011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OFr - Presse - PP Template - 20120116">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213C4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de-DE" sz="2800" b="0" i="0" u="none" strike="noStrike" cap="none" normalizeH="0" baseline="0" smtClean="0">
            <a:ln>
              <a:noFill/>
            </a:ln>
            <a:solidFill>
              <a:srgbClr val="385B6B"/>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rgbClr val="213C4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de-DE" sz="2800" b="0" i="0" u="none" strike="noStrike" cap="none" normalizeH="0" baseline="0" smtClean="0">
            <a:ln>
              <a:noFill/>
            </a:ln>
            <a:solidFill>
              <a:srgbClr val="385B6B"/>
            </a:solidFill>
            <a:effectLst/>
            <a:latin typeface="Arial" pitchFamily="34" charset="0"/>
          </a:defRPr>
        </a:defPPr>
      </a:lstStyle>
    </a:lnDef>
  </a:objectDefaults>
  <a:extraClrSchemeLst>
    <a:extraClrScheme>
      <a:clrScheme name="ROFr - Presse - PP Template - 2012011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Fr - Presse - PP Template - 2012011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Fr - Presse - PP Template - 2012011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Fr - Presse - PP Template - 2012011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Fr - Presse - PP Template - 2012011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Fr - Presse - PP Template - 2012011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Fr - Presse - PP Template - 2012011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Fr - Presse - PP Template - 2012011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Fr - Presse - PP Template - 2012011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Fr - Presse - PP Template - 2012011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Fr - Presse - PP Template - 2012011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Fr - Presse - PP Template - 2012011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925</Words>
  <Application>Microsoft Office PowerPoint</Application>
  <PresentationFormat>Bildschirmpräsentation (4:3)</PresentationFormat>
  <Paragraphs>232</Paragraphs>
  <Slides>32</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32</vt:i4>
      </vt:variant>
    </vt:vector>
  </HeadingPairs>
  <TitlesOfParts>
    <vt:vector size="37" baseType="lpstr">
      <vt:lpstr>ＭＳ Ｐゴシック</vt:lpstr>
      <vt:lpstr>Arial</vt:lpstr>
      <vt:lpstr>Calibri</vt:lpstr>
      <vt:lpstr>Wingdings</vt:lpstr>
      <vt:lpstr>ROFr - Presse - PP Template - 20120116</vt:lpstr>
      <vt:lpstr>ASV-Einführung für Schulleitungen 1. Halbtag</vt:lpstr>
      <vt:lpstr>Themen des 1. Halbtages</vt:lpstr>
      <vt:lpstr>Das „System ASV“</vt:lpstr>
      <vt:lpstr>Berechtigungssystem</vt:lpstr>
      <vt:lpstr>Altdatenübernahme</vt:lpstr>
      <vt:lpstr>Vorarbeiten</vt:lpstr>
      <vt:lpstr>Voraussetzungen</vt:lpstr>
      <vt:lpstr>Durchführung des Datenexports aus WinSD </vt:lpstr>
      <vt:lpstr>Datenexport WinSD</vt:lpstr>
      <vt:lpstr>Datenexport WinSD</vt:lpstr>
      <vt:lpstr>Durchführung des Datenexports aus WinLD </vt:lpstr>
      <vt:lpstr>Datenexport WinLD</vt:lpstr>
      <vt:lpstr>Import der exportierten Altdaten in ASV</vt:lpstr>
      <vt:lpstr>Import der Altdaten in ASV</vt:lpstr>
      <vt:lpstr>Import der Altdaten in ASV</vt:lpstr>
      <vt:lpstr>Nach der Altdatenübernahme</vt:lpstr>
      <vt:lpstr>Arbeiten nach der ADÜ</vt:lpstr>
      <vt:lpstr>Arbeiten nach der ADÜ</vt:lpstr>
      <vt:lpstr>Anlegen von  Benutzern in ASV</vt:lpstr>
      <vt:lpstr>Berechtigungssystem</vt:lpstr>
      <vt:lpstr>Anlegen von Benutzern</vt:lpstr>
      <vt:lpstr>Arbeitsauftrag Benutzer anlegen</vt:lpstr>
      <vt:lpstr>Arbeitsauftrag Benutzer anlegen</vt:lpstr>
      <vt:lpstr>Arbeitsauftrag Benutzer anlegen</vt:lpstr>
      <vt:lpstr>Arbeitsauftrag Benutzer anlegen</vt:lpstr>
      <vt:lpstr>ASV Grunstruktur</vt:lpstr>
      <vt:lpstr>Desktopansicht</vt:lpstr>
      <vt:lpstr>Modulstruktur</vt:lpstr>
      <vt:lpstr>„Datei“ und „Datei-Verwaltung“</vt:lpstr>
      <vt:lpstr>ASV Grundstruktur</vt:lpstr>
      <vt:lpstr>Hilfen und Unterstützung</vt:lpstr>
      <vt:lpstr>Danke</vt:lpstr>
    </vt:vector>
  </TitlesOfParts>
  <Manager>Stand: 03.12.2012</Manager>
  <Company>Regierung von Oberfranken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Mustervorlage</dc:title>
  <dc:subject>Corporate Design</dc:subject>
  <dc:creator>Traßl, Wolfgang (Reg Oberfranken)</dc:creator>
  <cp:lastModifiedBy>uschoenberger</cp:lastModifiedBy>
  <cp:revision>39</cp:revision>
  <cp:lastPrinted>1601-01-01T00:00:00Z</cp:lastPrinted>
  <dcterms:created xsi:type="dcterms:W3CDTF">2012-01-16T10:13:42Z</dcterms:created>
  <dcterms:modified xsi:type="dcterms:W3CDTF">2016-07-21T15:52:12Z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TC010721571031</vt:lpwstr>
  </property>
</Properties>
</file>